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8"/>
  </p:notesMasterIdLst>
  <p:sldIdLst>
    <p:sldId id="256" r:id="rId2"/>
    <p:sldId id="285" r:id="rId3"/>
    <p:sldId id="262" r:id="rId4"/>
    <p:sldId id="283" r:id="rId5"/>
    <p:sldId id="288" r:id="rId6"/>
    <p:sldId id="280" r:id="rId7"/>
    <p:sldId id="306" r:id="rId8"/>
    <p:sldId id="307" r:id="rId9"/>
    <p:sldId id="298" r:id="rId10"/>
    <p:sldId id="281" r:id="rId11"/>
    <p:sldId id="310" r:id="rId12"/>
    <p:sldId id="309" r:id="rId13"/>
    <p:sldId id="308" r:id="rId14"/>
    <p:sldId id="278" r:id="rId15"/>
    <p:sldId id="276" r:id="rId16"/>
    <p:sldId id="279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90" autoAdjust="0"/>
    <p:restoredTop sz="94660"/>
  </p:normalViewPr>
  <p:slideViewPr>
    <p:cSldViewPr>
      <p:cViewPr varScale="1">
        <p:scale>
          <a:sx n="72" d="100"/>
          <a:sy n="72" d="100"/>
        </p:scale>
        <p:origin x="135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duAgyare\Dropbox\All%20two%20phon%20DOS%20step\One%20phon%20DOS%20for%20both%20from%20Delta%20fxn\&#643;&#961;d&#969;%20for%20both%20optic%20and%20acoustic%20mode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duAgyare\Dropbox\All%20two%20phon%20DOS%20step\All%20two%20phon%20DOS%20with%20step.xlsx" TargetMode="Externa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Benherty3\Dropbox\DOS%20for%20q-vectors\Two%20phonon%20DOS\Two%20Phonon%20DOS%20from%20const%20surface%20function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Harriet\Dropbox\DOS%20for%20q-vectors\Two%20phonon%20DOS\Two%20Phonon%20DOS%20for%20&#945;=&#946;%20and%20&#945;&#8800;&#946;%20from%20delta%20function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400" b="1" i="0" u="none" strike="noStrike" baseline="0" dirty="0">
                <a:effectLst/>
              </a:rPr>
              <a:t>One Phonon DOS</a:t>
            </a:r>
            <a:r>
              <a:rPr lang="en-US" sz="1400" b="0" i="0" u="none" strike="noStrike" baseline="0" dirty="0">
                <a:effectLst/>
              </a:rPr>
              <a:t>. Optic mode ratio K</a:t>
            </a:r>
            <a:r>
              <a:rPr lang="en-US" sz="1400" b="0" i="0" u="none" strike="noStrike" baseline="-25000" dirty="0">
                <a:effectLst/>
              </a:rPr>
              <a:t>2</a:t>
            </a:r>
            <a:r>
              <a:rPr lang="en-US" sz="1400" b="0" i="0" u="none" strike="noStrike" baseline="0" dirty="0">
                <a:effectLst/>
              </a:rPr>
              <a:t>/K</a:t>
            </a:r>
            <a:r>
              <a:rPr lang="en-US" sz="1400" b="0" i="0" u="none" strike="noStrike" baseline="-25000" dirty="0">
                <a:effectLst/>
              </a:rPr>
              <a:t>1</a:t>
            </a:r>
            <a:r>
              <a:rPr lang="en-US" sz="1400" b="0" i="0" u="none" strike="noStrike" baseline="0" dirty="0">
                <a:effectLst/>
              </a:rPr>
              <a:t> = 0.598, </a:t>
            </a:r>
            <a:r>
              <a:rPr lang="el-GR" sz="1400" b="0" i="0" u="none" strike="noStrike" baseline="0" dirty="0">
                <a:effectLst/>
              </a:rPr>
              <a:t>η -&gt; 0.003</a:t>
            </a:r>
            <a:r>
              <a:rPr lang="en-US" sz="1400" b="0" i="0" u="none" strike="noStrike" baseline="0" dirty="0">
                <a:effectLst/>
              </a:rPr>
              <a:t>. Acoustic mode ratio K</a:t>
            </a:r>
            <a:r>
              <a:rPr lang="en-US" sz="1400" b="0" i="0" u="none" strike="noStrike" baseline="-25000" dirty="0">
                <a:effectLst/>
              </a:rPr>
              <a:t>2</a:t>
            </a:r>
            <a:r>
              <a:rPr lang="en-US" sz="1400" b="0" i="0" u="none" strike="noStrike" baseline="0" dirty="0">
                <a:effectLst/>
              </a:rPr>
              <a:t>/K</a:t>
            </a:r>
            <a:r>
              <a:rPr lang="en-US" sz="1400" b="0" i="0" u="none" strike="noStrike" baseline="-25000" dirty="0">
                <a:effectLst/>
              </a:rPr>
              <a:t>1</a:t>
            </a:r>
            <a:r>
              <a:rPr lang="en-US" sz="1400" b="0" i="0" u="none" strike="noStrike" baseline="0" dirty="0">
                <a:effectLst/>
              </a:rPr>
              <a:t> = 0.202, </a:t>
            </a:r>
            <a:r>
              <a:rPr lang="el-GR" sz="1400" b="0" i="0" u="none" strike="noStrike" baseline="0" dirty="0">
                <a:effectLst/>
              </a:rPr>
              <a:t>η -&gt; 0.00</a:t>
            </a:r>
            <a:r>
              <a:rPr lang="en-US" sz="1400" b="0" i="0" u="none" strike="noStrike" baseline="0" dirty="0">
                <a:effectLst/>
              </a:rPr>
              <a:t>1. Approx. area under each curve      = 6 sq. units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v>Optic Mode Ratio</c:v>
          </c:tx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xVal>
            <c:numRef>
              <c:f>'ρ vs. ω for optic mode '!$A$3:$A$73</c:f>
              <c:numCache>
                <c:formatCode>0.000</c:formatCode>
                <c:ptCount val="71"/>
                <c:pt idx="0">
                  <c:v>0</c:v>
                </c:pt>
                <c:pt idx="1">
                  <c:v>0.01</c:v>
                </c:pt>
                <c:pt idx="2">
                  <c:v>0.02</c:v>
                </c:pt>
                <c:pt idx="3">
                  <c:v>0.03</c:v>
                </c:pt>
                <c:pt idx="4">
                  <c:v>0.04</c:v>
                </c:pt>
                <c:pt idx="5">
                  <c:v>0.05</c:v>
                </c:pt>
                <c:pt idx="6">
                  <c:v>6.0000000000000005E-2</c:v>
                </c:pt>
                <c:pt idx="7">
                  <c:v>7.0000000000000007E-2</c:v>
                </c:pt>
                <c:pt idx="8">
                  <c:v>0.08</c:v>
                </c:pt>
                <c:pt idx="9">
                  <c:v>0.09</c:v>
                </c:pt>
                <c:pt idx="10">
                  <c:v>9.9999999999999992E-2</c:v>
                </c:pt>
                <c:pt idx="11">
                  <c:v>0.10999999999999999</c:v>
                </c:pt>
                <c:pt idx="12">
                  <c:v>0.11999999999999998</c:v>
                </c:pt>
                <c:pt idx="13">
                  <c:v>0.12999999999999998</c:v>
                </c:pt>
                <c:pt idx="14">
                  <c:v>0.13999999999999999</c:v>
                </c:pt>
                <c:pt idx="15">
                  <c:v>0.15</c:v>
                </c:pt>
                <c:pt idx="16">
                  <c:v>0.16</c:v>
                </c:pt>
                <c:pt idx="17">
                  <c:v>0.17</c:v>
                </c:pt>
                <c:pt idx="18">
                  <c:v>0.18000000000000002</c:v>
                </c:pt>
                <c:pt idx="19">
                  <c:v>0.19000000000000003</c:v>
                </c:pt>
                <c:pt idx="20">
                  <c:v>0.20000000000000004</c:v>
                </c:pt>
                <c:pt idx="21">
                  <c:v>0.21000000000000005</c:v>
                </c:pt>
                <c:pt idx="22">
                  <c:v>0.22000000000000006</c:v>
                </c:pt>
                <c:pt idx="23">
                  <c:v>0.23000000000000007</c:v>
                </c:pt>
                <c:pt idx="24">
                  <c:v>0.24000000000000007</c:v>
                </c:pt>
                <c:pt idx="25">
                  <c:v>0.25000000000000006</c:v>
                </c:pt>
                <c:pt idx="26">
                  <c:v>0.26000000000000006</c:v>
                </c:pt>
                <c:pt idx="27">
                  <c:v>0.27000000000000007</c:v>
                </c:pt>
                <c:pt idx="28">
                  <c:v>0.28000000000000008</c:v>
                </c:pt>
                <c:pt idx="29">
                  <c:v>0.29000000000000009</c:v>
                </c:pt>
                <c:pt idx="30">
                  <c:v>0.3000000000000001</c:v>
                </c:pt>
                <c:pt idx="31">
                  <c:v>0.31000000000000011</c:v>
                </c:pt>
                <c:pt idx="32">
                  <c:v>0.32000000000000012</c:v>
                </c:pt>
                <c:pt idx="33">
                  <c:v>0.33000000000000013</c:v>
                </c:pt>
                <c:pt idx="34">
                  <c:v>0.34000000000000014</c:v>
                </c:pt>
                <c:pt idx="35">
                  <c:v>0.35000000000000014</c:v>
                </c:pt>
                <c:pt idx="36">
                  <c:v>0.36000000000000015</c:v>
                </c:pt>
                <c:pt idx="37">
                  <c:v>0.37000000000000016</c:v>
                </c:pt>
                <c:pt idx="38">
                  <c:v>0.38000000000000017</c:v>
                </c:pt>
                <c:pt idx="39">
                  <c:v>0.39000000000000018</c:v>
                </c:pt>
                <c:pt idx="40">
                  <c:v>0.40000000000000019</c:v>
                </c:pt>
                <c:pt idx="41">
                  <c:v>0.4100000000000002</c:v>
                </c:pt>
                <c:pt idx="42">
                  <c:v>0.42000000000000021</c:v>
                </c:pt>
                <c:pt idx="43">
                  <c:v>0.43000000000000022</c:v>
                </c:pt>
                <c:pt idx="44">
                  <c:v>0.44000000000000022</c:v>
                </c:pt>
                <c:pt idx="45">
                  <c:v>0.45000000000000023</c:v>
                </c:pt>
                <c:pt idx="46">
                  <c:v>0.46000000000000024</c:v>
                </c:pt>
                <c:pt idx="47">
                  <c:v>0.47000000000000025</c:v>
                </c:pt>
                <c:pt idx="48">
                  <c:v>0.48000000000000026</c:v>
                </c:pt>
                <c:pt idx="49">
                  <c:v>0.49000000000000027</c:v>
                </c:pt>
                <c:pt idx="50">
                  <c:v>0.50000000000000022</c:v>
                </c:pt>
                <c:pt idx="51">
                  <c:v>0.51000000000000023</c:v>
                </c:pt>
                <c:pt idx="52">
                  <c:v>0.52000000000000024</c:v>
                </c:pt>
                <c:pt idx="53">
                  <c:v>0.53000000000000025</c:v>
                </c:pt>
                <c:pt idx="54">
                  <c:v>0.54000000000000026</c:v>
                </c:pt>
                <c:pt idx="55">
                  <c:v>0.55000000000000027</c:v>
                </c:pt>
                <c:pt idx="56">
                  <c:v>0.56000000000000028</c:v>
                </c:pt>
                <c:pt idx="57">
                  <c:v>0.57000000000000028</c:v>
                </c:pt>
                <c:pt idx="58">
                  <c:v>0.58000000000000029</c:v>
                </c:pt>
                <c:pt idx="59">
                  <c:v>0.5900000000000003</c:v>
                </c:pt>
                <c:pt idx="60">
                  <c:v>0.60000000000000031</c:v>
                </c:pt>
                <c:pt idx="61">
                  <c:v>0.61000000000000032</c:v>
                </c:pt>
                <c:pt idx="62">
                  <c:v>0.62000000000000033</c:v>
                </c:pt>
                <c:pt idx="63">
                  <c:v>0.63000000000000034</c:v>
                </c:pt>
                <c:pt idx="64">
                  <c:v>0.64000000000000035</c:v>
                </c:pt>
                <c:pt idx="65">
                  <c:v>0.65000000000000036</c:v>
                </c:pt>
                <c:pt idx="66">
                  <c:v>0.66000000000000036</c:v>
                </c:pt>
                <c:pt idx="67">
                  <c:v>0.67000000000000037</c:v>
                </c:pt>
                <c:pt idx="68">
                  <c:v>0.68000000000000038</c:v>
                </c:pt>
                <c:pt idx="69">
                  <c:v>0.69000000000000039</c:v>
                </c:pt>
                <c:pt idx="70">
                  <c:v>0.7000000000000004</c:v>
                </c:pt>
              </c:numCache>
            </c:numRef>
          </c:xVal>
          <c:yVal>
            <c:numRef>
              <c:f>'ρ vs. ω for optic mode '!$B$3:$B$73</c:f>
              <c:numCache>
                <c:formatCode>General</c:formatCode>
                <c:ptCount val="71"/>
                <c:pt idx="0">
                  <c:v>0</c:v>
                </c:pt>
                <c:pt idx="1">
                  <c:v>0.21263399999999999</c:v>
                </c:pt>
                <c:pt idx="2">
                  <c:v>0.44372800000000001</c:v>
                </c:pt>
                <c:pt idx="3">
                  <c:v>0.71380299999999997</c:v>
                </c:pt>
                <c:pt idx="4">
                  <c:v>1.0475300000000001</c:v>
                </c:pt>
                <c:pt idx="5">
                  <c:v>1.4761599999999999</c:v>
                </c:pt>
                <c:pt idx="6">
                  <c:v>2.0402900000000002</c:v>
                </c:pt>
                <c:pt idx="7">
                  <c:v>2.7927499999999998</c:v>
                </c:pt>
                <c:pt idx="8">
                  <c:v>3.8046500000000001</c:v>
                </c:pt>
                <c:pt idx="9">
                  <c:v>5.1714000000000002</c:v>
                </c:pt>
                <c:pt idx="10">
                  <c:v>7.0178700000000003</c:v>
                </c:pt>
                <c:pt idx="11">
                  <c:v>9.51755</c:v>
                </c:pt>
                <c:pt idx="12">
                  <c:v>12.827400000000001</c:v>
                </c:pt>
                <c:pt idx="13">
                  <c:v>17.108799999999999</c:v>
                </c:pt>
                <c:pt idx="14">
                  <c:v>22.258600000000001</c:v>
                </c:pt>
                <c:pt idx="15">
                  <c:v>27.585000000000001</c:v>
                </c:pt>
                <c:pt idx="16">
                  <c:v>30.909400000000002</c:v>
                </c:pt>
                <c:pt idx="17">
                  <c:v>26.2423</c:v>
                </c:pt>
                <c:pt idx="18">
                  <c:v>20.717300000000002</c:v>
                </c:pt>
                <c:pt idx="19">
                  <c:v>14.8894</c:v>
                </c:pt>
                <c:pt idx="20">
                  <c:v>11.7166</c:v>
                </c:pt>
                <c:pt idx="21">
                  <c:v>34.4435</c:v>
                </c:pt>
                <c:pt idx="22">
                  <c:v>26.9055</c:v>
                </c:pt>
                <c:pt idx="23">
                  <c:v>10.7643</c:v>
                </c:pt>
                <c:pt idx="24">
                  <c:v>2.0089399999999999</c:v>
                </c:pt>
                <c:pt idx="25">
                  <c:v>0.136934</c:v>
                </c:pt>
                <c:pt idx="26">
                  <c:v>2.3163599999999999E-3</c:v>
                </c:pt>
                <c:pt idx="27">
                  <c:v>0</c:v>
                </c:pt>
                <c:pt idx="28">
                  <c:v>1.1060899999999999E-5</c:v>
                </c:pt>
                <c:pt idx="29">
                  <c:v>1.7933599999999999E-3</c:v>
                </c:pt>
                <c:pt idx="30">
                  <c:v>4.0460400000000001E-2</c:v>
                </c:pt>
                <c:pt idx="31">
                  <c:v>0.31920599999999999</c:v>
                </c:pt>
                <c:pt idx="32">
                  <c:v>1.41709</c:v>
                </c:pt>
                <c:pt idx="33">
                  <c:v>3.50345</c:v>
                </c:pt>
                <c:pt idx="34">
                  <c:v>5.5631599999999999</c:v>
                </c:pt>
                <c:pt idx="35">
                  <c:v>7.6370800000000001</c:v>
                </c:pt>
                <c:pt idx="36">
                  <c:v>10.1374</c:v>
                </c:pt>
                <c:pt idx="37">
                  <c:v>13.8926</c:v>
                </c:pt>
                <c:pt idx="38">
                  <c:v>16.974799999999998</c:v>
                </c:pt>
                <c:pt idx="39">
                  <c:v>18.016100000000002</c:v>
                </c:pt>
                <c:pt idx="40">
                  <c:v>18.552600000000002</c:v>
                </c:pt>
                <c:pt idx="41">
                  <c:v>18.8032</c:v>
                </c:pt>
                <c:pt idx="42">
                  <c:v>19.289200000000001</c:v>
                </c:pt>
                <c:pt idx="43">
                  <c:v>19.636900000000001</c:v>
                </c:pt>
                <c:pt idx="44">
                  <c:v>15.932</c:v>
                </c:pt>
                <c:pt idx="45">
                  <c:v>12.328099999999999</c:v>
                </c:pt>
                <c:pt idx="46">
                  <c:v>12.167299999999999</c:v>
                </c:pt>
                <c:pt idx="47">
                  <c:v>11.661899999999999</c:v>
                </c:pt>
                <c:pt idx="48">
                  <c:v>10.52</c:v>
                </c:pt>
                <c:pt idx="49">
                  <c:v>8.8541399999999992</c:v>
                </c:pt>
                <c:pt idx="50">
                  <c:v>9.2829200000000007</c:v>
                </c:pt>
                <c:pt idx="51">
                  <c:v>18.462199999999999</c:v>
                </c:pt>
                <c:pt idx="52">
                  <c:v>24.069700000000001</c:v>
                </c:pt>
                <c:pt idx="53">
                  <c:v>14.901199999999999</c:v>
                </c:pt>
                <c:pt idx="54">
                  <c:v>6.6955299999999998</c:v>
                </c:pt>
                <c:pt idx="55">
                  <c:v>0.49845699999999998</c:v>
                </c:pt>
                <c:pt idx="56">
                  <c:v>1.5725800000000001E-3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2766-417E-8EDC-2FED7B1FB290}"/>
            </c:ext>
          </c:extLst>
        </c:ser>
        <c:ser>
          <c:idx val="1"/>
          <c:order val="1"/>
          <c:tx>
            <c:v>Acoustic Mode Ratio</c:v>
          </c:tx>
          <c:spPr>
            <a:ln w="19050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xVal>
            <c:numRef>
              <c:f>'ρ vs. ω for acoustic mode'!$A$3:$A$143</c:f>
              <c:numCache>
                <c:formatCode>0.000</c:formatCode>
                <c:ptCount val="141"/>
                <c:pt idx="0">
                  <c:v>0</c:v>
                </c:pt>
                <c:pt idx="1">
                  <c:v>5.0000000000000001E-3</c:v>
                </c:pt>
                <c:pt idx="2">
                  <c:v>0.01</c:v>
                </c:pt>
                <c:pt idx="3">
                  <c:v>1.4999999999999999E-2</c:v>
                </c:pt>
                <c:pt idx="4">
                  <c:v>0.02</c:v>
                </c:pt>
                <c:pt idx="5">
                  <c:v>2.5000000000000001E-2</c:v>
                </c:pt>
                <c:pt idx="6">
                  <c:v>3.0000000000000002E-2</c:v>
                </c:pt>
                <c:pt idx="7">
                  <c:v>3.5000000000000003E-2</c:v>
                </c:pt>
                <c:pt idx="8">
                  <c:v>0.04</c:v>
                </c:pt>
                <c:pt idx="9">
                  <c:v>4.4999999999999998E-2</c:v>
                </c:pt>
                <c:pt idx="10">
                  <c:v>4.9999999999999996E-2</c:v>
                </c:pt>
                <c:pt idx="11">
                  <c:v>5.4999999999999993E-2</c:v>
                </c:pt>
                <c:pt idx="12">
                  <c:v>5.9999999999999991E-2</c:v>
                </c:pt>
                <c:pt idx="13">
                  <c:v>6.4999999999999988E-2</c:v>
                </c:pt>
                <c:pt idx="14">
                  <c:v>6.9999999999999993E-2</c:v>
                </c:pt>
                <c:pt idx="15">
                  <c:v>7.4999999999999997E-2</c:v>
                </c:pt>
                <c:pt idx="16">
                  <c:v>0.08</c:v>
                </c:pt>
                <c:pt idx="17">
                  <c:v>8.5000000000000006E-2</c:v>
                </c:pt>
                <c:pt idx="18">
                  <c:v>9.0000000000000011E-2</c:v>
                </c:pt>
                <c:pt idx="19">
                  <c:v>9.5000000000000015E-2</c:v>
                </c:pt>
                <c:pt idx="20">
                  <c:v>0.10000000000000002</c:v>
                </c:pt>
                <c:pt idx="21">
                  <c:v>0.10500000000000002</c:v>
                </c:pt>
                <c:pt idx="22">
                  <c:v>0.11000000000000003</c:v>
                </c:pt>
                <c:pt idx="23">
                  <c:v>0.11500000000000003</c:v>
                </c:pt>
                <c:pt idx="24">
                  <c:v>0.12000000000000004</c:v>
                </c:pt>
                <c:pt idx="25">
                  <c:v>0.12500000000000003</c:v>
                </c:pt>
                <c:pt idx="26">
                  <c:v>0.13000000000000003</c:v>
                </c:pt>
                <c:pt idx="27">
                  <c:v>0.13500000000000004</c:v>
                </c:pt>
                <c:pt idx="28">
                  <c:v>0.14000000000000004</c:v>
                </c:pt>
                <c:pt idx="29">
                  <c:v>0.14500000000000005</c:v>
                </c:pt>
                <c:pt idx="30">
                  <c:v>0.15000000000000005</c:v>
                </c:pt>
                <c:pt idx="31">
                  <c:v>0.15500000000000005</c:v>
                </c:pt>
                <c:pt idx="32">
                  <c:v>0.16000000000000006</c:v>
                </c:pt>
                <c:pt idx="33">
                  <c:v>0.16500000000000006</c:v>
                </c:pt>
                <c:pt idx="34">
                  <c:v>0.17000000000000007</c:v>
                </c:pt>
                <c:pt idx="35">
                  <c:v>0.17500000000000007</c:v>
                </c:pt>
                <c:pt idx="36">
                  <c:v>0.18000000000000008</c:v>
                </c:pt>
                <c:pt idx="37">
                  <c:v>0.18500000000000008</c:v>
                </c:pt>
                <c:pt idx="38">
                  <c:v>0.19000000000000009</c:v>
                </c:pt>
                <c:pt idx="39">
                  <c:v>0.19500000000000009</c:v>
                </c:pt>
                <c:pt idx="40">
                  <c:v>0.20000000000000009</c:v>
                </c:pt>
                <c:pt idx="41">
                  <c:v>0.2050000000000001</c:v>
                </c:pt>
                <c:pt idx="42">
                  <c:v>0.2100000000000001</c:v>
                </c:pt>
                <c:pt idx="43">
                  <c:v>0.21500000000000011</c:v>
                </c:pt>
                <c:pt idx="44">
                  <c:v>0.22000000000000011</c:v>
                </c:pt>
                <c:pt idx="45">
                  <c:v>0.22500000000000012</c:v>
                </c:pt>
                <c:pt idx="46">
                  <c:v>0.23000000000000012</c:v>
                </c:pt>
                <c:pt idx="47">
                  <c:v>0.23500000000000013</c:v>
                </c:pt>
                <c:pt idx="48">
                  <c:v>0.24000000000000013</c:v>
                </c:pt>
                <c:pt idx="49">
                  <c:v>0.24500000000000013</c:v>
                </c:pt>
                <c:pt idx="50">
                  <c:v>0.25000000000000011</c:v>
                </c:pt>
                <c:pt idx="51">
                  <c:v>0.25500000000000012</c:v>
                </c:pt>
                <c:pt idx="52">
                  <c:v>0.26000000000000012</c:v>
                </c:pt>
                <c:pt idx="53">
                  <c:v>0.26500000000000012</c:v>
                </c:pt>
                <c:pt idx="54">
                  <c:v>0.27000000000000013</c:v>
                </c:pt>
                <c:pt idx="55">
                  <c:v>0.27500000000000013</c:v>
                </c:pt>
                <c:pt idx="56">
                  <c:v>0.28000000000000014</c:v>
                </c:pt>
                <c:pt idx="57">
                  <c:v>0.28500000000000014</c:v>
                </c:pt>
                <c:pt idx="58">
                  <c:v>0.29000000000000015</c:v>
                </c:pt>
                <c:pt idx="59">
                  <c:v>0.29500000000000015</c:v>
                </c:pt>
                <c:pt idx="60">
                  <c:v>0.30000000000000016</c:v>
                </c:pt>
                <c:pt idx="61">
                  <c:v>0.30500000000000016</c:v>
                </c:pt>
                <c:pt idx="62">
                  <c:v>0.31000000000000016</c:v>
                </c:pt>
                <c:pt idx="63">
                  <c:v>0.31500000000000017</c:v>
                </c:pt>
                <c:pt idx="64">
                  <c:v>0.32000000000000017</c:v>
                </c:pt>
                <c:pt idx="65">
                  <c:v>0.32500000000000018</c:v>
                </c:pt>
                <c:pt idx="66">
                  <c:v>0.33000000000000018</c:v>
                </c:pt>
                <c:pt idx="67">
                  <c:v>0.33500000000000019</c:v>
                </c:pt>
                <c:pt idx="68">
                  <c:v>0.34000000000000019</c:v>
                </c:pt>
                <c:pt idx="69">
                  <c:v>0.3450000000000002</c:v>
                </c:pt>
                <c:pt idx="70">
                  <c:v>0.3500000000000002</c:v>
                </c:pt>
                <c:pt idx="71">
                  <c:v>0.3550000000000002</c:v>
                </c:pt>
                <c:pt idx="72">
                  <c:v>0.36000000000000021</c:v>
                </c:pt>
                <c:pt idx="73">
                  <c:v>0.36500000000000021</c:v>
                </c:pt>
                <c:pt idx="74">
                  <c:v>0.37000000000000022</c:v>
                </c:pt>
                <c:pt idx="75">
                  <c:v>0.37500000000000022</c:v>
                </c:pt>
                <c:pt idx="76">
                  <c:v>0.38000000000000023</c:v>
                </c:pt>
                <c:pt idx="77">
                  <c:v>0.38500000000000023</c:v>
                </c:pt>
                <c:pt idx="78">
                  <c:v>0.39000000000000024</c:v>
                </c:pt>
                <c:pt idx="79">
                  <c:v>0.39500000000000024</c:v>
                </c:pt>
                <c:pt idx="80">
                  <c:v>0.40000000000000024</c:v>
                </c:pt>
                <c:pt idx="81">
                  <c:v>0.40500000000000025</c:v>
                </c:pt>
                <c:pt idx="82">
                  <c:v>0.41000000000000025</c:v>
                </c:pt>
                <c:pt idx="83">
                  <c:v>0.41500000000000026</c:v>
                </c:pt>
                <c:pt idx="84">
                  <c:v>0.42000000000000026</c:v>
                </c:pt>
                <c:pt idx="85">
                  <c:v>0.42500000000000027</c:v>
                </c:pt>
                <c:pt idx="86">
                  <c:v>0.43000000000000027</c:v>
                </c:pt>
                <c:pt idx="87">
                  <c:v>0.43500000000000028</c:v>
                </c:pt>
                <c:pt idx="88">
                  <c:v>0.44000000000000028</c:v>
                </c:pt>
                <c:pt idx="89">
                  <c:v>0.44500000000000028</c:v>
                </c:pt>
                <c:pt idx="90">
                  <c:v>0.45000000000000029</c:v>
                </c:pt>
                <c:pt idx="91">
                  <c:v>0.45500000000000029</c:v>
                </c:pt>
                <c:pt idx="92">
                  <c:v>0.4600000000000003</c:v>
                </c:pt>
                <c:pt idx="93">
                  <c:v>0.4650000000000003</c:v>
                </c:pt>
                <c:pt idx="94">
                  <c:v>0.47000000000000031</c:v>
                </c:pt>
                <c:pt idx="95">
                  <c:v>0.47500000000000031</c:v>
                </c:pt>
                <c:pt idx="96">
                  <c:v>0.48000000000000032</c:v>
                </c:pt>
                <c:pt idx="97">
                  <c:v>0.48500000000000032</c:v>
                </c:pt>
                <c:pt idx="98">
                  <c:v>0.49000000000000032</c:v>
                </c:pt>
                <c:pt idx="99">
                  <c:v>0.49500000000000033</c:v>
                </c:pt>
                <c:pt idx="100">
                  <c:v>0.50000000000000033</c:v>
                </c:pt>
                <c:pt idx="101">
                  <c:v>0.50500000000000034</c:v>
                </c:pt>
                <c:pt idx="102">
                  <c:v>0.51000000000000034</c:v>
                </c:pt>
                <c:pt idx="103">
                  <c:v>0.51500000000000035</c:v>
                </c:pt>
                <c:pt idx="104">
                  <c:v>0.52000000000000035</c:v>
                </c:pt>
                <c:pt idx="105">
                  <c:v>0.52500000000000036</c:v>
                </c:pt>
                <c:pt idx="106">
                  <c:v>0.53000000000000036</c:v>
                </c:pt>
                <c:pt idx="107">
                  <c:v>0.53500000000000036</c:v>
                </c:pt>
                <c:pt idx="108">
                  <c:v>0.54000000000000037</c:v>
                </c:pt>
                <c:pt idx="109">
                  <c:v>0.54500000000000037</c:v>
                </c:pt>
                <c:pt idx="110">
                  <c:v>0.55000000000000038</c:v>
                </c:pt>
                <c:pt idx="111">
                  <c:v>0.55500000000000038</c:v>
                </c:pt>
                <c:pt idx="112">
                  <c:v>0.56000000000000039</c:v>
                </c:pt>
                <c:pt idx="113">
                  <c:v>0.56500000000000039</c:v>
                </c:pt>
                <c:pt idx="114">
                  <c:v>0.5700000000000004</c:v>
                </c:pt>
                <c:pt idx="115">
                  <c:v>0.5750000000000004</c:v>
                </c:pt>
                <c:pt idx="116">
                  <c:v>0.5800000000000004</c:v>
                </c:pt>
                <c:pt idx="117">
                  <c:v>0.58500000000000041</c:v>
                </c:pt>
                <c:pt idx="118">
                  <c:v>0.59000000000000041</c:v>
                </c:pt>
                <c:pt idx="119">
                  <c:v>0.59500000000000042</c:v>
                </c:pt>
                <c:pt idx="120">
                  <c:v>0.60000000000000042</c:v>
                </c:pt>
                <c:pt idx="121">
                  <c:v>0.60500000000000043</c:v>
                </c:pt>
                <c:pt idx="122">
                  <c:v>0.61000000000000043</c:v>
                </c:pt>
                <c:pt idx="123">
                  <c:v>0.61500000000000044</c:v>
                </c:pt>
                <c:pt idx="124">
                  <c:v>0.62000000000000044</c:v>
                </c:pt>
                <c:pt idx="125">
                  <c:v>0.62500000000000044</c:v>
                </c:pt>
                <c:pt idx="126">
                  <c:v>0.63000000000000045</c:v>
                </c:pt>
                <c:pt idx="127">
                  <c:v>0.63500000000000045</c:v>
                </c:pt>
                <c:pt idx="128">
                  <c:v>0.64000000000000046</c:v>
                </c:pt>
                <c:pt idx="129">
                  <c:v>0.64500000000000046</c:v>
                </c:pt>
                <c:pt idx="130">
                  <c:v>0.65000000000000047</c:v>
                </c:pt>
                <c:pt idx="131">
                  <c:v>0.65500000000000047</c:v>
                </c:pt>
                <c:pt idx="132">
                  <c:v>0.66000000000000048</c:v>
                </c:pt>
                <c:pt idx="133">
                  <c:v>0.66500000000000048</c:v>
                </c:pt>
                <c:pt idx="134">
                  <c:v>0.67000000000000048</c:v>
                </c:pt>
                <c:pt idx="135">
                  <c:v>0.67500000000000049</c:v>
                </c:pt>
                <c:pt idx="136">
                  <c:v>0.68000000000000049</c:v>
                </c:pt>
                <c:pt idx="137">
                  <c:v>0.6850000000000005</c:v>
                </c:pt>
                <c:pt idx="138">
                  <c:v>0.6900000000000005</c:v>
                </c:pt>
                <c:pt idx="139">
                  <c:v>0.69500000000000051</c:v>
                </c:pt>
                <c:pt idx="140">
                  <c:v>0.70000000000000051</c:v>
                </c:pt>
              </c:numCache>
            </c:numRef>
          </c:xVal>
          <c:yVal>
            <c:numRef>
              <c:f>'ρ vs. ω for acoustic mode'!$B$3:$B$143</c:f>
              <c:numCache>
                <c:formatCode>General</c:formatCode>
                <c:ptCount val="141"/>
                <c:pt idx="0">
                  <c:v>0</c:v>
                </c:pt>
                <c:pt idx="1">
                  <c:v>0.120376</c:v>
                </c:pt>
                <c:pt idx="2">
                  <c:v>0.24902099999999999</c:v>
                </c:pt>
                <c:pt idx="3">
                  <c:v>0.39479700000000001</c:v>
                </c:pt>
                <c:pt idx="4">
                  <c:v>0.56752999999999998</c:v>
                </c:pt>
                <c:pt idx="5">
                  <c:v>0.77846300000000002</c:v>
                </c:pt>
                <c:pt idx="6">
                  <c:v>1.04034</c:v>
                </c:pt>
                <c:pt idx="7">
                  <c:v>1.36669</c:v>
                </c:pt>
                <c:pt idx="8">
                  <c:v>1.77399</c:v>
                </c:pt>
                <c:pt idx="9">
                  <c:v>2.2802799999999999</c:v>
                </c:pt>
                <c:pt idx="10">
                  <c:v>2.9056199999999999</c:v>
                </c:pt>
                <c:pt idx="11">
                  <c:v>3.6770299999999998</c:v>
                </c:pt>
                <c:pt idx="12">
                  <c:v>4.6245900000000004</c:v>
                </c:pt>
                <c:pt idx="13">
                  <c:v>5.7950400000000002</c:v>
                </c:pt>
                <c:pt idx="14">
                  <c:v>7.2538799999999997</c:v>
                </c:pt>
                <c:pt idx="15">
                  <c:v>9.0888200000000001</c:v>
                </c:pt>
                <c:pt idx="16">
                  <c:v>11.4153</c:v>
                </c:pt>
                <c:pt idx="17">
                  <c:v>14.385999999999999</c:v>
                </c:pt>
                <c:pt idx="18">
                  <c:v>18.1722</c:v>
                </c:pt>
                <c:pt idx="19">
                  <c:v>22.854900000000001</c:v>
                </c:pt>
                <c:pt idx="20">
                  <c:v>28.154</c:v>
                </c:pt>
                <c:pt idx="21">
                  <c:v>33.0867</c:v>
                </c:pt>
                <c:pt idx="22">
                  <c:v>36.632300000000001</c:v>
                </c:pt>
                <c:pt idx="23">
                  <c:v>37.623399999999997</c:v>
                </c:pt>
                <c:pt idx="24">
                  <c:v>34.267899999999997</c:v>
                </c:pt>
                <c:pt idx="25">
                  <c:v>35.405200000000001</c:v>
                </c:pt>
                <c:pt idx="26">
                  <c:v>42.805500000000002</c:v>
                </c:pt>
                <c:pt idx="27">
                  <c:v>46.1616</c:v>
                </c:pt>
                <c:pt idx="28">
                  <c:v>33.295099999999998</c:v>
                </c:pt>
                <c:pt idx="29">
                  <c:v>30.241800000000001</c:v>
                </c:pt>
                <c:pt idx="30">
                  <c:v>45.208599999999997</c:v>
                </c:pt>
                <c:pt idx="31">
                  <c:v>42.072899999999997</c:v>
                </c:pt>
                <c:pt idx="32">
                  <c:v>27.189499999999999</c:v>
                </c:pt>
                <c:pt idx="33">
                  <c:v>11.4909</c:v>
                </c:pt>
                <c:pt idx="34">
                  <c:v>2.87765</c:v>
                </c:pt>
                <c:pt idx="35">
                  <c:v>0.37175399999999997</c:v>
                </c:pt>
                <c:pt idx="36">
                  <c:v>2.3750400000000001E-2</c:v>
                </c:pt>
                <c:pt idx="37">
                  <c:v>6.5281099999999999E-4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7.01915E-4</c:v>
                </c:pt>
                <c:pt idx="62">
                  <c:v>8.9555399999999993E-2</c:v>
                </c:pt>
                <c:pt idx="63">
                  <c:v>6.5652900000000001</c:v>
                </c:pt>
                <c:pt idx="64">
                  <c:v>34.3979</c:v>
                </c:pt>
                <c:pt idx="65">
                  <c:v>33.631799999999998</c:v>
                </c:pt>
                <c:pt idx="66">
                  <c:v>38.249299999999998</c:v>
                </c:pt>
                <c:pt idx="67">
                  <c:v>39.7622</c:v>
                </c:pt>
                <c:pt idx="68">
                  <c:v>40.997599999999998</c:v>
                </c:pt>
                <c:pt idx="69">
                  <c:v>42.512799999999999</c:v>
                </c:pt>
                <c:pt idx="70">
                  <c:v>40.1798</c:v>
                </c:pt>
                <c:pt idx="71">
                  <c:v>34.549100000000003</c:v>
                </c:pt>
                <c:pt idx="72">
                  <c:v>33.03</c:v>
                </c:pt>
                <c:pt idx="73">
                  <c:v>28.8443</c:v>
                </c:pt>
                <c:pt idx="74">
                  <c:v>34.126300000000001</c:v>
                </c:pt>
                <c:pt idx="75">
                  <c:v>32.185600000000001</c:v>
                </c:pt>
                <c:pt idx="76">
                  <c:v>26.315799999999999</c:v>
                </c:pt>
                <c:pt idx="77">
                  <c:v>26.308700000000002</c:v>
                </c:pt>
                <c:pt idx="78">
                  <c:v>46.748699999999999</c:v>
                </c:pt>
                <c:pt idx="79">
                  <c:v>40.085000000000001</c:v>
                </c:pt>
                <c:pt idx="80">
                  <c:v>11.1859</c:v>
                </c:pt>
                <c:pt idx="81">
                  <c:v>6.0947199999999997</c:v>
                </c:pt>
                <c:pt idx="82">
                  <c:v>0.532273</c:v>
                </c:pt>
                <c:pt idx="83">
                  <c:v>3.2136000000000003E-4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  <c:pt idx="89">
                  <c:v>0</c:v>
                </c:pt>
                <c:pt idx="90">
                  <c:v>0</c:v>
                </c:pt>
                <c:pt idx="91">
                  <c:v>0</c:v>
                </c:pt>
                <c:pt idx="92">
                  <c:v>0</c:v>
                </c:pt>
                <c:pt idx="93">
                  <c:v>0</c:v>
                </c:pt>
                <c:pt idx="94">
                  <c:v>0</c:v>
                </c:pt>
                <c:pt idx="95">
                  <c:v>0</c:v>
                </c:pt>
                <c:pt idx="96">
                  <c:v>0</c:v>
                </c:pt>
                <c:pt idx="97">
                  <c:v>0</c:v>
                </c:pt>
                <c:pt idx="98">
                  <c:v>0</c:v>
                </c:pt>
                <c:pt idx="99">
                  <c:v>0</c:v>
                </c:pt>
                <c:pt idx="100">
                  <c:v>0</c:v>
                </c:pt>
                <c:pt idx="101">
                  <c:v>0</c:v>
                </c:pt>
                <c:pt idx="102">
                  <c:v>0</c:v>
                </c:pt>
                <c:pt idx="103">
                  <c:v>0</c:v>
                </c:pt>
                <c:pt idx="104">
                  <c:v>0</c:v>
                </c:pt>
                <c:pt idx="105">
                  <c:v>0</c:v>
                </c:pt>
                <c:pt idx="106">
                  <c:v>0</c:v>
                </c:pt>
                <c:pt idx="107">
                  <c:v>0</c:v>
                </c:pt>
                <c:pt idx="108">
                  <c:v>0</c:v>
                </c:pt>
                <c:pt idx="109">
                  <c:v>0</c:v>
                </c:pt>
                <c:pt idx="110">
                  <c:v>0</c:v>
                </c:pt>
                <c:pt idx="111">
                  <c:v>0</c:v>
                </c:pt>
                <c:pt idx="112">
                  <c:v>0</c:v>
                </c:pt>
                <c:pt idx="113">
                  <c:v>0</c:v>
                </c:pt>
                <c:pt idx="114">
                  <c:v>0</c:v>
                </c:pt>
                <c:pt idx="115">
                  <c:v>0</c:v>
                </c:pt>
                <c:pt idx="116">
                  <c:v>0</c:v>
                </c:pt>
                <c:pt idx="117">
                  <c:v>0</c:v>
                </c:pt>
                <c:pt idx="118">
                  <c:v>0</c:v>
                </c:pt>
                <c:pt idx="119">
                  <c:v>0</c:v>
                </c:pt>
                <c:pt idx="120">
                  <c:v>0</c:v>
                </c:pt>
                <c:pt idx="121">
                  <c:v>0</c:v>
                </c:pt>
                <c:pt idx="122">
                  <c:v>0</c:v>
                </c:pt>
                <c:pt idx="123">
                  <c:v>0</c:v>
                </c:pt>
                <c:pt idx="124">
                  <c:v>0</c:v>
                </c:pt>
                <c:pt idx="125">
                  <c:v>0</c:v>
                </c:pt>
                <c:pt idx="126">
                  <c:v>0</c:v>
                </c:pt>
                <c:pt idx="127">
                  <c:v>0</c:v>
                </c:pt>
                <c:pt idx="128">
                  <c:v>0</c:v>
                </c:pt>
                <c:pt idx="129">
                  <c:v>0</c:v>
                </c:pt>
                <c:pt idx="130">
                  <c:v>0</c:v>
                </c:pt>
                <c:pt idx="131">
                  <c:v>0</c:v>
                </c:pt>
                <c:pt idx="132">
                  <c:v>0</c:v>
                </c:pt>
                <c:pt idx="133">
                  <c:v>0</c:v>
                </c:pt>
                <c:pt idx="134">
                  <c:v>0</c:v>
                </c:pt>
                <c:pt idx="135">
                  <c:v>0</c:v>
                </c:pt>
                <c:pt idx="136">
                  <c:v>0</c:v>
                </c:pt>
                <c:pt idx="137">
                  <c:v>0</c:v>
                </c:pt>
                <c:pt idx="138">
                  <c:v>0</c:v>
                </c:pt>
                <c:pt idx="139">
                  <c:v>0</c:v>
                </c:pt>
                <c:pt idx="140">
                  <c:v>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2766-417E-8EDC-2FED7B1FB29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08791680"/>
        <c:axId val="208799552"/>
      </c:scatterChart>
      <c:valAx>
        <c:axId val="208791680"/>
        <c:scaling>
          <c:orientation val="minMax"/>
          <c:max val="0.60000000000000009"/>
          <c:min val="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l-GR" sz="1600" b="0" i="0" u="none" strike="noStrike" baseline="0">
                    <a:effectLst/>
                  </a:rPr>
                  <a:t>ω</a:t>
                </a:r>
                <a:endParaRPr lang="en-US" sz="160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00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8799552"/>
        <c:crosses val="autoZero"/>
        <c:crossBetween val="midCat"/>
        <c:majorUnit val="5.000000000000001E-2"/>
      </c:valAx>
      <c:valAx>
        <c:axId val="2087995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title>
          <c:tx>
            <c:rich>
              <a:bodyPr rot="-5400000" spcFirstLastPara="1" vertOverflow="ellipsis" vert="horz" wrap="square" anchor="ctr" anchorCtr="1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sz="1000" b="0" i="0" u="none" strike="noStrike" kern="1200" baseline="0">
                    <a:solidFill>
                      <a:sysClr val="windowText" lastClr="000000">
                        <a:lumMod val="65000"/>
                        <a:lumOff val="35000"/>
                      </a:sys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l-GR" sz="1600" b="0" i="0" u="none" strike="noStrike" baseline="0">
                    <a:effectLst/>
                  </a:rPr>
                  <a:t>ρ</a:t>
                </a:r>
                <a:r>
                  <a:rPr lang="en-US" sz="1600" b="0" i="0" u="none" strike="noStrike" baseline="0">
                    <a:effectLst/>
                  </a:rPr>
                  <a:t>(</a:t>
                </a:r>
                <a:r>
                  <a:rPr lang="el-GR" sz="1600" b="0" i="0" baseline="0">
                    <a:effectLst/>
                  </a:rPr>
                  <a:t>ω</a:t>
                </a:r>
                <a:r>
                  <a:rPr lang="en-US" sz="1600" b="0" i="0" baseline="0">
                    <a:effectLst/>
                  </a:rPr>
                  <a:t>)</a:t>
                </a:r>
                <a:r>
                  <a:rPr lang="en-US" sz="1600" b="0" i="0" u="none" strike="noStrike" baseline="0">
                    <a:effectLst/>
                  </a:rPr>
                  <a:t> arb units</a:t>
                </a:r>
                <a:endParaRPr lang="en-US" sz="160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000" b="0" i="0" u="none" strike="noStrike" kern="1200" baseline="0">
                  <a:solidFill>
                    <a:sysClr val="windowText" lastClr="000000">
                      <a:lumMod val="65000"/>
                      <a:lumOff val="35000"/>
                    </a:sys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8791680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Two Phonon</a:t>
            </a:r>
            <a:r>
              <a:rPr lang="en-US" baseline="0"/>
              <a:t> DOS. Approx. Area = 36 Sq. Units 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v>Optic Mode Ratio</c:v>
          </c:tx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xVal>
            <c:numRef>
              <c:f>'598 DOS '!$A$2:$A$112</c:f>
              <c:numCache>
                <c:formatCode>0.00</c:formatCode>
                <c:ptCount val="111"/>
                <c:pt idx="0">
                  <c:v>0</c:v>
                </c:pt>
                <c:pt idx="1">
                  <c:v>0.01</c:v>
                </c:pt>
                <c:pt idx="2">
                  <c:v>0.02</c:v>
                </c:pt>
                <c:pt idx="3">
                  <c:v>0.03</c:v>
                </c:pt>
                <c:pt idx="4">
                  <c:v>0.04</c:v>
                </c:pt>
                <c:pt idx="5">
                  <c:v>0.05</c:v>
                </c:pt>
                <c:pt idx="6">
                  <c:v>6.0000000000000005E-2</c:v>
                </c:pt>
                <c:pt idx="7">
                  <c:v>7.0000000000000007E-2</c:v>
                </c:pt>
                <c:pt idx="8">
                  <c:v>0.08</c:v>
                </c:pt>
                <c:pt idx="9">
                  <c:v>0.09</c:v>
                </c:pt>
                <c:pt idx="10">
                  <c:v>9.9999999999999992E-2</c:v>
                </c:pt>
                <c:pt idx="11">
                  <c:v>0.10999999999999999</c:v>
                </c:pt>
                <c:pt idx="12">
                  <c:v>0.11999999999999998</c:v>
                </c:pt>
                <c:pt idx="13">
                  <c:v>0.12999999999999998</c:v>
                </c:pt>
                <c:pt idx="14">
                  <c:v>0.13999999999999999</c:v>
                </c:pt>
                <c:pt idx="15">
                  <c:v>0.15</c:v>
                </c:pt>
                <c:pt idx="16">
                  <c:v>0.16</c:v>
                </c:pt>
                <c:pt idx="17">
                  <c:v>0.17</c:v>
                </c:pt>
                <c:pt idx="18">
                  <c:v>0.18000000000000002</c:v>
                </c:pt>
                <c:pt idx="19">
                  <c:v>0.19000000000000003</c:v>
                </c:pt>
                <c:pt idx="20">
                  <c:v>0.20000000000000004</c:v>
                </c:pt>
                <c:pt idx="21">
                  <c:v>0.21000000000000005</c:v>
                </c:pt>
                <c:pt idx="22">
                  <c:v>0.22000000000000006</c:v>
                </c:pt>
                <c:pt idx="23">
                  <c:v>0.23000000000000007</c:v>
                </c:pt>
                <c:pt idx="24">
                  <c:v>0.24000000000000007</c:v>
                </c:pt>
                <c:pt idx="25">
                  <c:v>0.25000000000000006</c:v>
                </c:pt>
                <c:pt idx="26">
                  <c:v>0.26000000000000006</c:v>
                </c:pt>
                <c:pt idx="27">
                  <c:v>0.27000000000000007</c:v>
                </c:pt>
                <c:pt idx="28">
                  <c:v>0.28000000000000008</c:v>
                </c:pt>
                <c:pt idx="29">
                  <c:v>0.29000000000000009</c:v>
                </c:pt>
                <c:pt idx="30">
                  <c:v>0.3000000000000001</c:v>
                </c:pt>
                <c:pt idx="31">
                  <c:v>0.31000000000000011</c:v>
                </c:pt>
                <c:pt idx="32">
                  <c:v>0.32000000000000012</c:v>
                </c:pt>
                <c:pt idx="33">
                  <c:v>0.33000000000000013</c:v>
                </c:pt>
                <c:pt idx="34">
                  <c:v>0.34000000000000014</c:v>
                </c:pt>
                <c:pt idx="35">
                  <c:v>0.35000000000000014</c:v>
                </c:pt>
                <c:pt idx="36">
                  <c:v>0.36000000000000015</c:v>
                </c:pt>
                <c:pt idx="37">
                  <c:v>0.37000000000000016</c:v>
                </c:pt>
                <c:pt idx="38">
                  <c:v>0.38000000000000017</c:v>
                </c:pt>
                <c:pt idx="39">
                  <c:v>0.39000000000000018</c:v>
                </c:pt>
                <c:pt idx="40">
                  <c:v>0.40000000000000019</c:v>
                </c:pt>
                <c:pt idx="41">
                  <c:v>0.4100000000000002</c:v>
                </c:pt>
                <c:pt idx="42">
                  <c:v>0.42000000000000021</c:v>
                </c:pt>
                <c:pt idx="43">
                  <c:v>0.43000000000000022</c:v>
                </c:pt>
                <c:pt idx="44">
                  <c:v>0.44000000000000022</c:v>
                </c:pt>
                <c:pt idx="45">
                  <c:v>0.45000000000000023</c:v>
                </c:pt>
                <c:pt idx="46">
                  <c:v>0.46000000000000024</c:v>
                </c:pt>
                <c:pt idx="47">
                  <c:v>0.47000000000000025</c:v>
                </c:pt>
                <c:pt idx="48">
                  <c:v>0.48000000000000026</c:v>
                </c:pt>
                <c:pt idx="49">
                  <c:v>0.49000000000000027</c:v>
                </c:pt>
                <c:pt idx="50">
                  <c:v>0.50000000000000022</c:v>
                </c:pt>
                <c:pt idx="51">
                  <c:v>0.51000000000000023</c:v>
                </c:pt>
                <c:pt idx="52">
                  <c:v>0.52000000000000024</c:v>
                </c:pt>
                <c:pt idx="53">
                  <c:v>0.53000000000000025</c:v>
                </c:pt>
                <c:pt idx="54">
                  <c:v>0.54000000000000026</c:v>
                </c:pt>
                <c:pt idx="55">
                  <c:v>0.55000000000000027</c:v>
                </c:pt>
                <c:pt idx="56">
                  <c:v>0.56000000000000028</c:v>
                </c:pt>
                <c:pt idx="57">
                  <c:v>0.57000000000000028</c:v>
                </c:pt>
                <c:pt idx="58">
                  <c:v>0.58000000000000029</c:v>
                </c:pt>
                <c:pt idx="59">
                  <c:v>0.5900000000000003</c:v>
                </c:pt>
                <c:pt idx="60">
                  <c:v>0.60000000000000031</c:v>
                </c:pt>
                <c:pt idx="61">
                  <c:v>0.61000000000000032</c:v>
                </c:pt>
                <c:pt idx="62">
                  <c:v>0.62000000000000033</c:v>
                </c:pt>
                <c:pt idx="63">
                  <c:v>0.63000000000000034</c:v>
                </c:pt>
                <c:pt idx="64">
                  <c:v>0.64000000000000035</c:v>
                </c:pt>
                <c:pt idx="65">
                  <c:v>0.65000000000000036</c:v>
                </c:pt>
                <c:pt idx="66">
                  <c:v>0.66000000000000036</c:v>
                </c:pt>
                <c:pt idx="67">
                  <c:v>0.67000000000000037</c:v>
                </c:pt>
                <c:pt idx="68">
                  <c:v>0.68000000000000038</c:v>
                </c:pt>
                <c:pt idx="69">
                  <c:v>0.69000000000000039</c:v>
                </c:pt>
                <c:pt idx="70">
                  <c:v>0.7000000000000004</c:v>
                </c:pt>
                <c:pt idx="71">
                  <c:v>0.71000000000000041</c:v>
                </c:pt>
                <c:pt idx="72">
                  <c:v>0.72000000000000042</c:v>
                </c:pt>
                <c:pt idx="73">
                  <c:v>0.73000000000000043</c:v>
                </c:pt>
                <c:pt idx="74">
                  <c:v>0.74000000000000044</c:v>
                </c:pt>
                <c:pt idx="75">
                  <c:v>0.75000000000000044</c:v>
                </c:pt>
                <c:pt idx="76">
                  <c:v>0.76000000000000045</c:v>
                </c:pt>
                <c:pt idx="77">
                  <c:v>0.77000000000000046</c:v>
                </c:pt>
                <c:pt idx="78">
                  <c:v>0.78000000000000047</c:v>
                </c:pt>
                <c:pt idx="79">
                  <c:v>0.79000000000000048</c:v>
                </c:pt>
                <c:pt idx="80">
                  <c:v>0.80000000000000049</c:v>
                </c:pt>
                <c:pt idx="81">
                  <c:v>0.8100000000000005</c:v>
                </c:pt>
                <c:pt idx="82">
                  <c:v>0.82000000000000051</c:v>
                </c:pt>
                <c:pt idx="83">
                  <c:v>0.83000000000000052</c:v>
                </c:pt>
                <c:pt idx="84">
                  <c:v>0.84000000000000052</c:v>
                </c:pt>
                <c:pt idx="85">
                  <c:v>0.85000000000000053</c:v>
                </c:pt>
                <c:pt idx="86">
                  <c:v>0.86000000000000054</c:v>
                </c:pt>
                <c:pt idx="87">
                  <c:v>0.87000000000000055</c:v>
                </c:pt>
                <c:pt idx="88">
                  <c:v>0.88000000000000056</c:v>
                </c:pt>
                <c:pt idx="89">
                  <c:v>0.89000000000000057</c:v>
                </c:pt>
                <c:pt idx="90">
                  <c:v>0.90000000000000058</c:v>
                </c:pt>
                <c:pt idx="91">
                  <c:v>0.91000000000000059</c:v>
                </c:pt>
                <c:pt idx="92">
                  <c:v>0.9200000000000006</c:v>
                </c:pt>
                <c:pt idx="93">
                  <c:v>0.9300000000000006</c:v>
                </c:pt>
                <c:pt idx="94">
                  <c:v>0.94000000000000061</c:v>
                </c:pt>
                <c:pt idx="95">
                  <c:v>0.95000000000000062</c:v>
                </c:pt>
                <c:pt idx="96">
                  <c:v>0.96000000000000063</c:v>
                </c:pt>
                <c:pt idx="97">
                  <c:v>0.97000000000000064</c:v>
                </c:pt>
                <c:pt idx="98">
                  <c:v>0.98000000000000065</c:v>
                </c:pt>
                <c:pt idx="99">
                  <c:v>0.99000000000000066</c:v>
                </c:pt>
                <c:pt idx="100">
                  <c:v>1.0000000000000007</c:v>
                </c:pt>
                <c:pt idx="101">
                  <c:v>1.0100000000000007</c:v>
                </c:pt>
                <c:pt idx="102">
                  <c:v>1.0200000000000007</c:v>
                </c:pt>
                <c:pt idx="103">
                  <c:v>1.0300000000000007</c:v>
                </c:pt>
                <c:pt idx="104">
                  <c:v>1.0400000000000007</c:v>
                </c:pt>
                <c:pt idx="105">
                  <c:v>1.0500000000000007</c:v>
                </c:pt>
                <c:pt idx="106">
                  <c:v>1.0600000000000007</c:v>
                </c:pt>
                <c:pt idx="107">
                  <c:v>1.0700000000000007</c:v>
                </c:pt>
                <c:pt idx="108">
                  <c:v>1.0800000000000007</c:v>
                </c:pt>
                <c:pt idx="109">
                  <c:v>1.0900000000000007</c:v>
                </c:pt>
                <c:pt idx="110">
                  <c:v>1.1000000000000008</c:v>
                </c:pt>
              </c:numCache>
            </c:numRef>
          </c:xVal>
          <c:yVal>
            <c:numRef>
              <c:f>'598 DOS '!$X$2:$X$112</c:f>
              <c:numCache>
                <c:formatCode>General</c:formatCode>
                <c:ptCount val="111"/>
                <c:pt idx="0">
                  <c:v>0</c:v>
                </c:pt>
                <c:pt idx="1">
                  <c:v>1.1651410050776427E-2</c:v>
                </c:pt>
                <c:pt idx="2">
                  <c:v>3.781780559595592E-2</c:v>
                </c:pt>
                <c:pt idx="3">
                  <c:v>7.4318762899516208E-2</c:v>
                </c:pt>
                <c:pt idx="4">
                  <c:v>0.12139177218241881</c:v>
                </c:pt>
                <c:pt idx="5">
                  <c:v>0.13647935242700934</c:v>
                </c:pt>
                <c:pt idx="6">
                  <c:v>0.16773220116442925</c:v>
                </c:pt>
                <c:pt idx="7">
                  <c:v>0.51374392398816615</c:v>
                </c:pt>
                <c:pt idx="8">
                  <c:v>0.71153760583635062</c:v>
                </c:pt>
                <c:pt idx="9">
                  <c:v>0.95236281687319524</c:v>
                </c:pt>
                <c:pt idx="10">
                  <c:v>1.2051327062027199</c:v>
                </c:pt>
                <c:pt idx="11">
                  <c:v>1.4982009885925722</c:v>
                </c:pt>
                <c:pt idx="12">
                  <c:v>1.8477903874347423</c:v>
                </c:pt>
                <c:pt idx="13">
                  <c:v>2.2592385316779238</c:v>
                </c:pt>
                <c:pt idx="14">
                  <c:v>2.7204132003567087</c:v>
                </c:pt>
                <c:pt idx="15">
                  <c:v>3.2118113866691154</c:v>
                </c:pt>
                <c:pt idx="16">
                  <c:v>3.7281558325074671</c:v>
                </c:pt>
                <c:pt idx="17">
                  <c:v>4.3000393355746445</c:v>
                </c:pt>
                <c:pt idx="18">
                  <c:v>4.9845915584633032</c:v>
                </c:pt>
                <c:pt idx="19">
                  <c:v>5.8091040519689496</c:v>
                </c:pt>
                <c:pt idx="20">
                  <c:v>6.8295446171562837</c:v>
                </c:pt>
                <c:pt idx="21">
                  <c:v>7.9815684192497178</c:v>
                </c:pt>
                <c:pt idx="22">
                  <c:v>9.2409313750995477</c:v>
                </c:pt>
                <c:pt idx="23">
                  <c:v>10.713038554256624</c:v>
                </c:pt>
                <c:pt idx="24">
                  <c:v>12.462806248372273</c:v>
                </c:pt>
                <c:pt idx="25">
                  <c:v>14.660587062322653</c:v>
                </c:pt>
                <c:pt idx="26">
                  <c:v>17.483278646752961</c:v>
                </c:pt>
                <c:pt idx="27">
                  <c:v>20.832589411175768</c:v>
                </c:pt>
                <c:pt idx="28">
                  <c:v>25.067464823786267</c:v>
                </c:pt>
                <c:pt idx="29">
                  <c:v>30.881985117819092</c:v>
                </c:pt>
                <c:pt idx="30">
                  <c:v>39.838966928745599</c:v>
                </c:pt>
                <c:pt idx="31">
                  <c:v>54.097903459841696</c:v>
                </c:pt>
                <c:pt idx="32">
                  <c:v>93.945782898555805</c:v>
                </c:pt>
                <c:pt idx="33">
                  <c:v>117.20196685801687</c:v>
                </c:pt>
                <c:pt idx="34">
                  <c:v>90.622787350352382</c:v>
                </c:pt>
                <c:pt idx="35">
                  <c:v>75.323395596830395</c:v>
                </c:pt>
                <c:pt idx="36">
                  <c:v>66.047568646033199</c:v>
                </c:pt>
                <c:pt idx="37">
                  <c:v>78.182764412349286</c:v>
                </c:pt>
                <c:pt idx="38">
                  <c:v>127.33816174415374</c:v>
                </c:pt>
                <c:pt idx="39">
                  <c:v>90.159962330342225</c:v>
                </c:pt>
                <c:pt idx="40">
                  <c:v>11.793463949908357</c:v>
                </c:pt>
                <c:pt idx="41">
                  <c:v>21.755205428408679</c:v>
                </c:pt>
                <c:pt idx="42">
                  <c:v>36.429118018470767</c:v>
                </c:pt>
                <c:pt idx="43">
                  <c:v>22.855013593110584</c:v>
                </c:pt>
                <c:pt idx="44">
                  <c:v>16.337107490298703</c:v>
                </c:pt>
                <c:pt idx="45">
                  <c:v>14.937943203425009</c:v>
                </c:pt>
                <c:pt idx="46">
                  <c:v>14.483265102427564</c:v>
                </c:pt>
                <c:pt idx="47">
                  <c:v>16.800785785123903</c:v>
                </c:pt>
                <c:pt idx="48">
                  <c:v>19.929222923841397</c:v>
                </c:pt>
                <c:pt idx="49">
                  <c:v>22.218078039589326</c:v>
                </c:pt>
                <c:pt idx="50">
                  <c:v>26.012954838671753</c:v>
                </c:pt>
                <c:pt idx="51">
                  <c:v>31.830843402331944</c:v>
                </c:pt>
                <c:pt idx="52">
                  <c:v>36.064018554361539</c:v>
                </c:pt>
                <c:pt idx="53">
                  <c:v>47.401206944457563</c:v>
                </c:pt>
                <c:pt idx="54">
                  <c:v>58.396127941102144</c:v>
                </c:pt>
                <c:pt idx="55">
                  <c:v>60.829838808035902</c:v>
                </c:pt>
                <c:pt idx="56">
                  <c:v>63.631156695881046</c:v>
                </c:pt>
                <c:pt idx="57">
                  <c:v>67.849024463380289</c:v>
                </c:pt>
                <c:pt idx="58">
                  <c:v>72.298494531086163</c:v>
                </c:pt>
                <c:pt idx="59">
                  <c:v>78.180132283995363</c:v>
                </c:pt>
                <c:pt idx="60">
                  <c:v>90.260111810785105</c:v>
                </c:pt>
                <c:pt idx="61">
                  <c:v>108.14828428369607</c:v>
                </c:pt>
                <c:pt idx="62">
                  <c:v>91.65317249476729</c:v>
                </c:pt>
                <c:pt idx="63">
                  <c:v>71.940909855914725</c:v>
                </c:pt>
                <c:pt idx="64">
                  <c:v>61.047346401564035</c:v>
                </c:pt>
                <c:pt idx="65">
                  <c:v>58.315247160063599</c:v>
                </c:pt>
                <c:pt idx="66">
                  <c:v>58.116849608547568</c:v>
                </c:pt>
                <c:pt idx="67">
                  <c:v>56.499132472040522</c:v>
                </c:pt>
                <c:pt idx="68">
                  <c:v>59.321302765042766</c:v>
                </c:pt>
                <c:pt idx="69">
                  <c:v>53.615093333061402</c:v>
                </c:pt>
                <c:pt idx="70">
                  <c:v>69.195348763470236</c:v>
                </c:pt>
                <c:pt idx="71">
                  <c:v>63.107209394258675</c:v>
                </c:pt>
                <c:pt idx="72">
                  <c:v>42.698081440915487</c:v>
                </c:pt>
                <c:pt idx="73">
                  <c:v>49.048556887556437</c:v>
                </c:pt>
                <c:pt idx="74">
                  <c:v>35.004278184248768</c:v>
                </c:pt>
                <c:pt idx="75">
                  <c:v>32.411268711796282</c:v>
                </c:pt>
                <c:pt idx="76">
                  <c:v>28.011925100050469</c:v>
                </c:pt>
                <c:pt idx="77">
                  <c:v>22.723619833969277</c:v>
                </c:pt>
                <c:pt idx="78">
                  <c:v>21.608451472849382</c:v>
                </c:pt>
                <c:pt idx="79">
                  <c:v>22.122404870553691</c:v>
                </c:pt>
                <c:pt idx="80">
                  <c:v>22.725138679668991</c:v>
                </c:pt>
                <c:pt idx="81">
                  <c:v>23.411630731567765</c:v>
                </c:pt>
                <c:pt idx="82">
                  <c:v>24.321977660386018</c:v>
                </c:pt>
                <c:pt idx="83">
                  <c:v>25.233461455793041</c:v>
                </c:pt>
                <c:pt idx="84">
                  <c:v>26.377482845905238</c:v>
                </c:pt>
                <c:pt idx="85">
                  <c:v>27.744179916209209</c:v>
                </c:pt>
                <c:pt idx="86">
                  <c:v>29.230721672746046</c:v>
                </c:pt>
                <c:pt idx="87">
                  <c:v>31.331912164650337</c:v>
                </c:pt>
                <c:pt idx="88">
                  <c:v>32.012736009372475</c:v>
                </c:pt>
                <c:pt idx="89">
                  <c:v>35.657066677162526</c:v>
                </c:pt>
                <c:pt idx="90">
                  <c:v>41.235419708176231</c:v>
                </c:pt>
                <c:pt idx="91">
                  <c:v>38.591985014449328</c:v>
                </c:pt>
                <c:pt idx="92">
                  <c:v>45.726306410270048</c:v>
                </c:pt>
                <c:pt idx="93">
                  <c:v>40.811830786232413</c:v>
                </c:pt>
                <c:pt idx="94">
                  <c:v>31.338457502698912</c:v>
                </c:pt>
                <c:pt idx="95">
                  <c:v>27.420392531044747</c:v>
                </c:pt>
                <c:pt idx="96">
                  <c:v>25.97153009100715</c:v>
                </c:pt>
                <c:pt idx="97">
                  <c:v>25.459028103059776</c:v>
                </c:pt>
                <c:pt idx="98">
                  <c:v>26.094310049860411</c:v>
                </c:pt>
                <c:pt idx="99">
                  <c:v>28.685199687007366</c:v>
                </c:pt>
                <c:pt idx="100">
                  <c:v>21.312018916998852</c:v>
                </c:pt>
                <c:pt idx="101">
                  <c:v>7.9600339165138827</c:v>
                </c:pt>
                <c:pt idx="102">
                  <c:v>8.986266149767383</c:v>
                </c:pt>
                <c:pt idx="103">
                  <c:v>10.632867738339879</c:v>
                </c:pt>
                <c:pt idx="104">
                  <c:v>12.094439436741938</c:v>
                </c:pt>
                <c:pt idx="105">
                  <c:v>8.6809357507367544</c:v>
                </c:pt>
                <c:pt idx="106">
                  <c:v>6.0834257901330702</c:v>
                </c:pt>
                <c:pt idx="107">
                  <c:v>4.2489179322748054</c:v>
                </c:pt>
                <c:pt idx="108">
                  <c:v>2.4819672253294192</c:v>
                </c:pt>
                <c:pt idx="109">
                  <c:v>0.75605659595027919</c:v>
                </c:pt>
                <c:pt idx="110">
                  <c:v>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B0EE-4347-9652-7AF01653781A}"/>
            </c:ext>
          </c:extLst>
        </c:ser>
        <c:ser>
          <c:idx val="1"/>
          <c:order val="1"/>
          <c:tx>
            <c:v>Acoustic Mode Ratio</c:v>
          </c:tx>
          <c:spPr>
            <a:ln w="19050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xVal>
            <c:numRef>
              <c:f>'202 DOS'!$A$2:$A$100</c:f>
              <c:numCache>
                <c:formatCode>0.00</c:formatCode>
                <c:ptCount val="99"/>
                <c:pt idx="0">
                  <c:v>0</c:v>
                </c:pt>
                <c:pt idx="1">
                  <c:v>0.01</c:v>
                </c:pt>
                <c:pt idx="2">
                  <c:v>0.02</c:v>
                </c:pt>
                <c:pt idx="3">
                  <c:v>0.03</c:v>
                </c:pt>
                <c:pt idx="4">
                  <c:v>0.04</c:v>
                </c:pt>
                <c:pt idx="5">
                  <c:v>0.05</c:v>
                </c:pt>
                <c:pt idx="6">
                  <c:v>6.0000000000000005E-2</c:v>
                </c:pt>
                <c:pt idx="7">
                  <c:v>7.0000000000000007E-2</c:v>
                </c:pt>
                <c:pt idx="8">
                  <c:v>0.08</c:v>
                </c:pt>
                <c:pt idx="9">
                  <c:v>0.09</c:v>
                </c:pt>
                <c:pt idx="10">
                  <c:v>9.9999999999999992E-2</c:v>
                </c:pt>
                <c:pt idx="11">
                  <c:v>0.10999999999999999</c:v>
                </c:pt>
                <c:pt idx="12">
                  <c:v>0.11999999999999998</c:v>
                </c:pt>
                <c:pt idx="13">
                  <c:v>0.12999999999999998</c:v>
                </c:pt>
                <c:pt idx="14">
                  <c:v>0.13999999999999999</c:v>
                </c:pt>
                <c:pt idx="15">
                  <c:v>0.15</c:v>
                </c:pt>
                <c:pt idx="16">
                  <c:v>0.16</c:v>
                </c:pt>
                <c:pt idx="17">
                  <c:v>0.17</c:v>
                </c:pt>
                <c:pt idx="18">
                  <c:v>0.18000000000000002</c:v>
                </c:pt>
                <c:pt idx="19">
                  <c:v>0.19000000000000003</c:v>
                </c:pt>
                <c:pt idx="20">
                  <c:v>0.20000000000000004</c:v>
                </c:pt>
                <c:pt idx="21">
                  <c:v>0.21000000000000005</c:v>
                </c:pt>
                <c:pt idx="22">
                  <c:v>0.22000000000000006</c:v>
                </c:pt>
                <c:pt idx="23">
                  <c:v>0.23000000000000007</c:v>
                </c:pt>
                <c:pt idx="24">
                  <c:v>0.24000000000000007</c:v>
                </c:pt>
                <c:pt idx="25">
                  <c:v>0.25000000000000006</c:v>
                </c:pt>
                <c:pt idx="26">
                  <c:v>0.26000000000000006</c:v>
                </c:pt>
                <c:pt idx="27">
                  <c:v>0.27000000000000007</c:v>
                </c:pt>
                <c:pt idx="28">
                  <c:v>0.28000000000000008</c:v>
                </c:pt>
                <c:pt idx="29">
                  <c:v>0.29000000000000009</c:v>
                </c:pt>
                <c:pt idx="30">
                  <c:v>0.3000000000000001</c:v>
                </c:pt>
                <c:pt idx="31">
                  <c:v>0.31000000000000011</c:v>
                </c:pt>
                <c:pt idx="32">
                  <c:v>0.32000000000000012</c:v>
                </c:pt>
                <c:pt idx="33">
                  <c:v>0.33000000000000013</c:v>
                </c:pt>
                <c:pt idx="34">
                  <c:v>0.34000000000000014</c:v>
                </c:pt>
                <c:pt idx="35">
                  <c:v>0.35000000000000014</c:v>
                </c:pt>
                <c:pt idx="36">
                  <c:v>0.36000000000000015</c:v>
                </c:pt>
                <c:pt idx="37">
                  <c:v>0.37000000000000016</c:v>
                </c:pt>
                <c:pt idx="38">
                  <c:v>0.38000000000000017</c:v>
                </c:pt>
                <c:pt idx="39">
                  <c:v>0.39000000000000018</c:v>
                </c:pt>
                <c:pt idx="40">
                  <c:v>0.40000000000000019</c:v>
                </c:pt>
                <c:pt idx="41">
                  <c:v>0.4100000000000002</c:v>
                </c:pt>
                <c:pt idx="42">
                  <c:v>0.42000000000000021</c:v>
                </c:pt>
                <c:pt idx="43">
                  <c:v>0.43000000000000022</c:v>
                </c:pt>
                <c:pt idx="44">
                  <c:v>0.44000000000000022</c:v>
                </c:pt>
                <c:pt idx="45">
                  <c:v>0.45000000000000023</c:v>
                </c:pt>
                <c:pt idx="46">
                  <c:v>0.46000000000000024</c:v>
                </c:pt>
                <c:pt idx="47">
                  <c:v>0.47000000000000025</c:v>
                </c:pt>
                <c:pt idx="48">
                  <c:v>0.48000000000000026</c:v>
                </c:pt>
                <c:pt idx="49">
                  <c:v>0.49000000000000027</c:v>
                </c:pt>
                <c:pt idx="50">
                  <c:v>0.50000000000000022</c:v>
                </c:pt>
                <c:pt idx="51">
                  <c:v>0.51000000000000023</c:v>
                </c:pt>
                <c:pt idx="52">
                  <c:v>0.52000000000000024</c:v>
                </c:pt>
                <c:pt idx="53">
                  <c:v>0.53000000000000025</c:v>
                </c:pt>
                <c:pt idx="54">
                  <c:v>0.54000000000000026</c:v>
                </c:pt>
                <c:pt idx="55">
                  <c:v>0.55000000000000027</c:v>
                </c:pt>
                <c:pt idx="56">
                  <c:v>0.56000000000000028</c:v>
                </c:pt>
                <c:pt idx="57">
                  <c:v>0.57000000000000028</c:v>
                </c:pt>
                <c:pt idx="58">
                  <c:v>0.58000000000000029</c:v>
                </c:pt>
                <c:pt idx="59">
                  <c:v>0.5900000000000003</c:v>
                </c:pt>
                <c:pt idx="60">
                  <c:v>0.60000000000000031</c:v>
                </c:pt>
                <c:pt idx="61">
                  <c:v>0.61000000000000032</c:v>
                </c:pt>
                <c:pt idx="62">
                  <c:v>0.62000000000000033</c:v>
                </c:pt>
                <c:pt idx="63">
                  <c:v>0.63000000000000034</c:v>
                </c:pt>
                <c:pt idx="64">
                  <c:v>0.64000000000000035</c:v>
                </c:pt>
                <c:pt idx="65">
                  <c:v>0.65000000000000036</c:v>
                </c:pt>
                <c:pt idx="66">
                  <c:v>0.66000000000000036</c:v>
                </c:pt>
                <c:pt idx="67">
                  <c:v>0.67000000000000037</c:v>
                </c:pt>
                <c:pt idx="68">
                  <c:v>0.68000000000000038</c:v>
                </c:pt>
                <c:pt idx="69">
                  <c:v>0.69000000000000039</c:v>
                </c:pt>
                <c:pt idx="70">
                  <c:v>0.7000000000000004</c:v>
                </c:pt>
                <c:pt idx="71">
                  <c:v>0.71000000000000041</c:v>
                </c:pt>
                <c:pt idx="72">
                  <c:v>0.72000000000000042</c:v>
                </c:pt>
                <c:pt idx="73">
                  <c:v>0.73000000000000043</c:v>
                </c:pt>
                <c:pt idx="74">
                  <c:v>0.74000000000000044</c:v>
                </c:pt>
                <c:pt idx="75">
                  <c:v>0.75000000000000044</c:v>
                </c:pt>
                <c:pt idx="76">
                  <c:v>0.76000000000000045</c:v>
                </c:pt>
                <c:pt idx="77">
                  <c:v>0.77000000000000046</c:v>
                </c:pt>
                <c:pt idx="78">
                  <c:v>0.78000000000000047</c:v>
                </c:pt>
                <c:pt idx="79">
                  <c:v>0.79000000000000048</c:v>
                </c:pt>
                <c:pt idx="80">
                  <c:v>0.80000000000000049</c:v>
                </c:pt>
                <c:pt idx="81">
                  <c:v>0.8100000000000005</c:v>
                </c:pt>
                <c:pt idx="82">
                  <c:v>0.82000000000000051</c:v>
                </c:pt>
                <c:pt idx="83">
                  <c:v>0.83000000000000052</c:v>
                </c:pt>
                <c:pt idx="84">
                  <c:v>0.84000000000000052</c:v>
                </c:pt>
                <c:pt idx="85">
                  <c:v>0.85000000000000053</c:v>
                </c:pt>
                <c:pt idx="86">
                  <c:v>0.86000000000000054</c:v>
                </c:pt>
                <c:pt idx="87">
                  <c:v>0.87000000000000055</c:v>
                </c:pt>
                <c:pt idx="88">
                  <c:v>0.88000000000000056</c:v>
                </c:pt>
                <c:pt idx="89">
                  <c:v>0.89000000000000057</c:v>
                </c:pt>
                <c:pt idx="90">
                  <c:v>0.90000000000000058</c:v>
                </c:pt>
                <c:pt idx="91">
                  <c:v>0.91000000000000059</c:v>
                </c:pt>
                <c:pt idx="92">
                  <c:v>0.9200000000000006</c:v>
                </c:pt>
                <c:pt idx="93">
                  <c:v>0.9300000000000006</c:v>
                </c:pt>
                <c:pt idx="94">
                  <c:v>0.94000000000000061</c:v>
                </c:pt>
                <c:pt idx="95">
                  <c:v>0.95000000000000062</c:v>
                </c:pt>
                <c:pt idx="96">
                  <c:v>0.96000000000000063</c:v>
                </c:pt>
                <c:pt idx="97">
                  <c:v>0.97000000000000064</c:v>
                </c:pt>
                <c:pt idx="98">
                  <c:v>0.98000000000000065</c:v>
                </c:pt>
              </c:numCache>
            </c:numRef>
          </c:xVal>
          <c:yVal>
            <c:numRef>
              <c:f>'202 DOS'!$X$2:$X$100</c:f>
              <c:numCache>
                <c:formatCode>General</c:formatCode>
                <c:ptCount val="99"/>
                <c:pt idx="0">
                  <c:v>0</c:v>
                </c:pt>
                <c:pt idx="1">
                  <c:v>4.5807395576535459E-2</c:v>
                </c:pt>
                <c:pt idx="2">
                  <c:v>0.14282990128620557</c:v>
                </c:pt>
                <c:pt idx="3">
                  <c:v>0.15751868122892507</c:v>
                </c:pt>
                <c:pt idx="4">
                  <c:v>0.65620912089155936</c:v>
                </c:pt>
                <c:pt idx="5">
                  <c:v>0.83322354224861384</c:v>
                </c:pt>
                <c:pt idx="6">
                  <c:v>1.4064509264412046</c:v>
                </c:pt>
                <c:pt idx="7">
                  <c:v>1.8572364184116279</c:v>
                </c:pt>
                <c:pt idx="8">
                  <c:v>2.843224725399295</c:v>
                </c:pt>
                <c:pt idx="9">
                  <c:v>3.9956895672261035</c:v>
                </c:pt>
                <c:pt idx="10">
                  <c:v>5.0992234896573594</c:v>
                </c:pt>
                <c:pt idx="11">
                  <c:v>6.2808617593138525</c:v>
                </c:pt>
                <c:pt idx="12">
                  <c:v>7.6269073658318831</c:v>
                </c:pt>
                <c:pt idx="13">
                  <c:v>9.2262982492109344</c:v>
                </c:pt>
                <c:pt idx="14">
                  <c:v>11.26238498742002</c:v>
                </c:pt>
                <c:pt idx="15">
                  <c:v>13.819268495795955</c:v>
                </c:pt>
                <c:pt idx="16">
                  <c:v>17.534108072880134</c:v>
                </c:pt>
                <c:pt idx="17">
                  <c:v>13.819268495795955</c:v>
                </c:pt>
                <c:pt idx="18">
                  <c:v>25.81384092010433</c:v>
                </c:pt>
                <c:pt idx="19">
                  <c:v>33.219605561490475</c:v>
                </c:pt>
                <c:pt idx="20">
                  <c:v>59.909146191687746</c:v>
                </c:pt>
                <c:pt idx="21">
                  <c:v>66.63403760318964</c:v>
                </c:pt>
                <c:pt idx="22">
                  <c:v>79.488148695258573</c:v>
                </c:pt>
                <c:pt idx="23">
                  <c:v>94.267258130902334</c:v>
                </c:pt>
                <c:pt idx="24">
                  <c:v>175.98646820006499</c:v>
                </c:pt>
                <c:pt idx="25">
                  <c:v>142.25405013890079</c:v>
                </c:pt>
                <c:pt idx="26">
                  <c:v>103.96891880114735</c:v>
                </c:pt>
                <c:pt idx="27">
                  <c:v>157.97368990815048</c:v>
                </c:pt>
                <c:pt idx="28">
                  <c:v>61.599019762779577</c:v>
                </c:pt>
                <c:pt idx="29">
                  <c:v>57.960119447099729</c:v>
                </c:pt>
                <c:pt idx="30">
                  <c:v>45.800706406721915</c:v>
                </c:pt>
                <c:pt idx="31">
                  <c:v>17.223831178005089</c:v>
                </c:pt>
                <c:pt idx="32">
                  <c:v>8.436104411923564</c:v>
                </c:pt>
                <c:pt idx="33">
                  <c:v>2.7207927606025692</c:v>
                </c:pt>
                <c:pt idx="34">
                  <c:v>1.1296830835627216</c:v>
                </c:pt>
                <c:pt idx="35">
                  <c:v>2.5237930309032941</c:v>
                </c:pt>
                <c:pt idx="36">
                  <c:v>5.6097597365024248</c:v>
                </c:pt>
                <c:pt idx="37">
                  <c:v>8.5002305409812777</c:v>
                </c:pt>
                <c:pt idx="38">
                  <c:v>12.281597978577986</c:v>
                </c:pt>
                <c:pt idx="39">
                  <c:v>16.994653790043674</c:v>
                </c:pt>
                <c:pt idx="40">
                  <c:v>23.169832915038459</c:v>
                </c:pt>
                <c:pt idx="41">
                  <c:v>29.512939732664204</c:v>
                </c:pt>
                <c:pt idx="42">
                  <c:v>37.792833837560565</c:v>
                </c:pt>
                <c:pt idx="43">
                  <c:v>49.743744739269559</c:v>
                </c:pt>
                <c:pt idx="44">
                  <c:v>64.107656991364365</c:v>
                </c:pt>
                <c:pt idx="45">
                  <c:v>88.875035397296017</c:v>
                </c:pt>
                <c:pt idx="46">
                  <c:v>144.31146622783515</c:v>
                </c:pt>
                <c:pt idx="47">
                  <c:v>198.86437231973954</c:v>
                </c:pt>
                <c:pt idx="48">
                  <c:v>128.59151664228284</c:v>
                </c:pt>
                <c:pt idx="49">
                  <c:v>304.44221354212345</c:v>
                </c:pt>
                <c:pt idx="50">
                  <c:v>131.80921534499066</c:v>
                </c:pt>
                <c:pt idx="51">
                  <c:v>94.595940512862597</c:v>
                </c:pt>
                <c:pt idx="52">
                  <c:v>116.04721602339798</c:v>
                </c:pt>
                <c:pt idx="53">
                  <c:v>69.632861872182815</c:v>
                </c:pt>
                <c:pt idx="54">
                  <c:v>61.211273916222055</c:v>
                </c:pt>
                <c:pt idx="55">
                  <c:v>20.323627303270474</c:v>
                </c:pt>
                <c:pt idx="56">
                  <c:v>5.1771574076803279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15.790452044539576</c:v>
                </c:pt>
                <c:pt idx="65">
                  <c:v>41.757039255300889</c:v>
                </c:pt>
                <c:pt idx="66">
                  <c:v>49.280664105691805</c:v>
                </c:pt>
                <c:pt idx="67">
                  <c:v>51.338566991224049</c:v>
                </c:pt>
                <c:pt idx="68">
                  <c:v>54.648743542193522</c:v>
                </c:pt>
                <c:pt idx="69">
                  <c:v>58.953073642066371</c:v>
                </c:pt>
                <c:pt idx="70">
                  <c:v>64.377620476058368</c:v>
                </c:pt>
                <c:pt idx="71">
                  <c:v>70.846875139177754</c:v>
                </c:pt>
                <c:pt idx="72">
                  <c:v>95.618583313607076</c:v>
                </c:pt>
                <c:pt idx="73">
                  <c:v>119.09241919221287</c:v>
                </c:pt>
                <c:pt idx="74">
                  <c:v>63.59525928673785</c:v>
                </c:pt>
                <c:pt idx="75">
                  <c:v>55.30402173262226</c:v>
                </c:pt>
                <c:pt idx="76">
                  <c:v>50.018304732808183</c:v>
                </c:pt>
                <c:pt idx="77">
                  <c:v>53.878154101461647</c:v>
                </c:pt>
                <c:pt idx="78">
                  <c:v>24.223653231386226</c:v>
                </c:pt>
                <c:pt idx="79">
                  <c:v>15.011980632158224</c:v>
                </c:pt>
                <c:pt idx="80">
                  <c:v>4.9453696611507274</c:v>
                </c:pt>
                <c:pt idx="81">
                  <c:v>2.6806366774379278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  <c:pt idx="89">
                  <c:v>0</c:v>
                </c:pt>
                <c:pt idx="90">
                  <c:v>0</c:v>
                </c:pt>
                <c:pt idx="91">
                  <c:v>0</c:v>
                </c:pt>
                <c:pt idx="92">
                  <c:v>0</c:v>
                </c:pt>
                <c:pt idx="93">
                  <c:v>0</c:v>
                </c:pt>
                <c:pt idx="94">
                  <c:v>0</c:v>
                </c:pt>
                <c:pt idx="95">
                  <c:v>0</c:v>
                </c:pt>
                <c:pt idx="96">
                  <c:v>0</c:v>
                </c:pt>
                <c:pt idx="97">
                  <c:v>0</c:v>
                </c:pt>
                <c:pt idx="98">
                  <c:v>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B0EE-4347-9652-7AF01653781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97379936"/>
        <c:axId val="497373704"/>
      </c:scatterChart>
      <c:valAx>
        <c:axId val="49737993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400" b="0" i="0" u="none" strike="noStrike" baseline="0">
                    <a:effectLst/>
                  </a:rPr>
                  <a:t>ω</a:t>
                </a:r>
                <a:endParaRPr lang="en-US" sz="140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97373704"/>
        <c:crosses val="autoZero"/>
        <c:crossBetween val="midCat"/>
        <c:majorUnit val="0.1"/>
      </c:valAx>
      <c:valAx>
        <c:axId val="4973737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title>
          <c:tx>
            <c:rich>
              <a:bodyPr rot="-5400000" spcFirstLastPara="1" vertOverflow="ellipsis" vert="horz" wrap="square" anchor="ctr" anchorCtr="1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sz="1000" b="0" i="0" u="none" strike="noStrike" kern="1200" baseline="0">
                    <a:solidFill>
                      <a:sysClr val="windowText" lastClr="000000">
                        <a:lumMod val="65000"/>
                        <a:lumOff val="35000"/>
                      </a:sys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400" b="0" i="0" u="none" strike="noStrike" baseline="0" dirty="0">
                    <a:effectLst/>
                  </a:rPr>
                  <a:t>ρ(</a:t>
                </a:r>
                <a:r>
                  <a:rPr lang="en-US" sz="1400" b="0" i="0" baseline="0" dirty="0">
                    <a:effectLst/>
                  </a:rPr>
                  <a:t>ω</a:t>
                </a:r>
                <a:r>
                  <a:rPr lang="en-US" sz="1400" dirty="0"/>
                  <a:t>) arb units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000" b="0" i="0" u="none" strike="noStrike" kern="1200" baseline="0">
                  <a:solidFill>
                    <a:sysClr val="windowText" lastClr="000000">
                      <a:lumMod val="65000"/>
                      <a:lumOff val="35000"/>
                    </a:sys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97379936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 b="0" i="0" baseline="0" dirty="0">
                <a:effectLst/>
              </a:rPr>
              <a:t>DOS graph of ρ(ω) vs ω for optic mode ratio K</a:t>
            </a:r>
            <a:r>
              <a:rPr lang="en-US" sz="1800" b="0" i="0" baseline="-25000" dirty="0">
                <a:effectLst/>
              </a:rPr>
              <a:t>2</a:t>
            </a:r>
            <a:r>
              <a:rPr lang="en-US" sz="1800" b="0" i="0" baseline="0" dirty="0">
                <a:effectLst/>
              </a:rPr>
              <a:t>/K</a:t>
            </a:r>
            <a:r>
              <a:rPr lang="en-US" sz="1800" b="0" i="0" baseline="-25000" dirty="0">
                <a:effectLst/>
              </a:rPr>
              <a:t>1</a:t>
            </a:r>
            <a:r>
              <a:rPr lang="en-US" sz="1800" b="0" i="0" baseline="0" dirty="0">
                <a:effectLst/>
              </a:rPr>
              <a:t> = 0.598, constructed from surface of constant energy integral. </a:t>
            </a:r>
            <a:r>
              <a:rPr lang="el-GR" sz="1800" b="0" i="0" baseline="0" dirty="0">
                <a:solidFill>
                  <a:schemeClr val="accent1">
                    <a:lumMod val="75000"/>
                  </a:schemeClr>
                </a:solidFill>
                <a:effectLst/>
              </a:rPr>
              <a:t>ᴦ:(0,0,0)</a:t>
            </a:r>
            <a:r>
              <a:rPr lang="en-US" sz="1800" b="0" i="0" baseline="0" dirty="0">
                <a:solidFill>
                  <a:schemeClr val="tx1"/>
                </a:solidFill>
                <a:effectLst/>
              </a:rPr>
              <a:t>,</a:t>
            </a:r>
            <a:r>
              <a:rPr lang="en-US" sz="1800" b="0" i="0" baseline="0" dirty="0">
                <a:solidFill>
                  <a:schemeClr val="accent1">
                    <a:lumMod val="75000"/>
                  </a:schemeClr>
                </a:solidFill>
                <a:effectLst/>
              </a:rPr>
              <a:t> </a:t>
            </a:r>
            <a:r>
              <a:rPr lang="en-US" sz="1800" b="1" i="0" u="none" strike="noStrike" baseline="0" dirty="0">
                <a:solidFill>
                  <a:srgbClr val="FF0000"/>
                </a:solidFill>
                <a:effectLst/>
              </a:rPr>
              <a:t>L: (</a:t>
            </a:r>
            <a:r>
              <a:rPr lang="el-GR" sz="1800" b="1" i="0" u="none" strike="noStrike" baseline="0" dirty="0">
                <a:solidFill>
                  <a:srgbClr val="FF0000"/>
                </a:solidFill>
                <a:effectLst/>
              </a:rPr>
              <a:t>π/</a:t>
            </a:r>
            <a:r>
              <a:rPr lang="en-US" sz="1800" b="1" i="0" u="none" strike="noStrike" baseline="0" dirty="0">
                <a:solidFill>
                  <a:srgbClr val="FF0000"/>
                </a:solidFill>
                <a:effectLst/>
              </a:rPr>
              <a:t>a, </a:t>
            </a:r>
            <a:r>
              <a:rPr lang="el-GR" sz="1800" b="1" i="0" u="none" strike="noStrike" baseline="0" dirty="0">
                <a:solidFill>
                  <a:srgbClr val="FF0000"/>
                </a:solidFill>
                <a:effectLst/>
              </a:rPr>
              <a:t>π/</a:t>
            </a:r>
            <a:r>
              <a:rPr lang="en-US" sz="1800" b="1" i="0" u="none" strike="noStrike" baseline="0" dirty="0">
                <a:solidFill>
                  <a:srgbClr val="FF0000"/>
                </a:solidFill>
                <a:effectLst/>
              </a:rPr>
              <a:t>a, </a:t>
            </a:r>
            <a:r>
              <a:rPr lang="el-GR" sz="1800" b="1" i="0" u="none" strike="noStrike" baseline="0" dirty="0">
                <a:solidFill>
                  <a:srgbClr val="FF0000"/>
                </a:solidFill>
                <a:effectLst/>
              </a:rPr>
              <a:t>π/</a:t>
            </a:r>
            <a:r>
              <a:rPr lang="en-US" sz="1800" b="1" i="0" u="none" strike="noStrike" baseline="0" dirty="0">
                <a:solidFill>
                  <a:srgbClr val="FF0000"/>
                </a:solidFill>
                <a:effectLst/>
              </a:rPr>
              <a:t>a)</a:t>
            </a:r>
            <a:r>
              <a:rPr lang="en-US" sz="1800" b="0" i="0" u="none" strike="noStrike" baseline="0" dirty="0">
                <a:solidFill>
                  <a:srgbClr val="FF0000"/>
                </a:solidFill>
              </a:rPr>
              <a:t> </a:t>
            </a:r>
            <a:r>
              <a:rPr lang="en-US" sz="1800" b="0" i="0" u="none" strike="noStrike" baseline="0" dirty="0">
                <a:solidFill>
                  <a:schemeClr val="tx1"/>
                </a:solidFill>
              </a:rPr>
              <a:t>, </a:t>
            </a:r>
            <a:r>
              <a:rPr lang="en-US" sz="1800" b="0" i="0" u="none" strike="noStrike" baseline="0" dirty="0">
                <a:solidFill>
                  <a:srgbClr val="FFC000"/>
                </a:solidFill>
              </a:rPr>
              <a:t>X:(0, 2</a:t>
            </a:r>
            <a:r>
              <a:rPr lang="el-GR" sz="1800" b="0" i="0" u="none" strike="noStrike" baseline="0" dirty="0">
                <a:solidFill>
                  <a:srgbClr val="FFC000"/>
                </a:solidFill>
              </a:rPr>
              <a:t>π/</a:t>
            </a:r>
            <a:r>
              <a:rPr lang="en-US" sz="1800" b="0" i="0" u="none" strike="noStrike" baseline="0" dirty="0">
                <a:solidFill>
                  <a:srgbClr val="FFC000"/>
                </a:solidFill>
              </a:rPr>
              <a:t>a, 0)</a:t>
            </a:r>
            <a:endParaRPr lang="en-US" sz="1800" b="0" i="0" baseline="0" dirty="0">
              <a:solidFill>
                <a:srgbClr val="FFC000"/>
              </a:solidFill>
              <a:effectLst/>
            </a:endParaRPr>
          </a:p>
          <a:p>
            <a:pPr>
              <a:defRPr/>
            </a:pPr>
            <a:endParaRPr lang="en-US" dirty="0">
              <a:effectLst/>
            </a:endParaRPr>
          </a:p>
        </c:rich>
      </c:tx>
      <c:layout>
        <c:manualLayout>
          <c:xMode val="edge"/>
          <c:yMode val="edge"/>
          <c:x val="0.18562493924370566"/>
          <c:y val="1.635232465495733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v>ᴦ:(0,0,0)</c:v>
          </c:tx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xVal>
            <c:numRef>
              <c:f>'598 DOS for ᴦ'!$A$2:$A$152</c:f>
              <c:numCache>
                <c:formatCode>0.00</c:formatCode>
                <c:ptCount val="151"/>
                <c:pt idx="0">
                  <c:v>0</c:v>
                </c:pt>
                <c:pt idx="1">
                  <c:v>0.01</c:v>
                </c:pt>
                <c:pt idx="2">
                  <c:v>0.02</c:v>
                </c:pt>
                <c:pt idx="3">
                  <c:v>0.03</c:v>
                </c:pt>
                <c:pt idx="4">
                  <c:v>0.04</c:v>
                </c:pt>
                <c:pt idx="5">
                  <c:v>0.05</c:v>
                </c:pt>
                <c:pt idx="6">
                  <c:v>6.0000000000000005E-2</c:v>
                </c:pt>
                <c:pt idx="7">
                  <c:v>7.0000000000000007E-2</c:v>
                </c:pt>
                <c:pt idx="8">
                  <c:v>0.08</c:v>
                </c:pt>
                <c:pt idx="9">
                  <c:v>0.09</c:v>
                </c:pt>
                <c:pt idx="10">
                  <c:v>9.9999999999999992E-2</c:v>
                </c:pt>
                <c:pt idx="11">
                  <c:v>0.10999999999999999</c:v>
                </c:pt>
                <c:pt idx="12">
                  <c:v>0.11999999999999998</c:v>
                </c:pt>
                <c:pt idx="13">
                  <c:v>0.12999999999999998</c:v>
                </c:pt>
                <c:pt idx="14">
                  <c:v>0.13999999999999999</c:v>
                </c:pt>
                <c:pt idx="15">
                  <c:v>0.15</c:v>
                </c:pt>
                <c:pt idx="16">
                  <c:v>0.16</c:v>
                </c:pt>
                <c:pt idx="17">
                  <c:v>0.17</c:v>
                </c:pt>
                <c:pt idx="18">
                  <c:v>0.18000000000000002</c:v>
                </c:pt>
                <c:pt idx="19">
                  <c:v>0.19000000000000003</c:v>
                </c:pt>
                <c:pt idx="20">
                  <c:v>0.20000000000000004</c:v>
                </c:pt>
                <c:pt idx="21">
                  <c:v>0.21000000000000005</c:v>
                </c:pt>
                <c:pt idx="22">
                  <c:v>0.22000000000000006</c:v>
                </c:pt>
                <c:pt idx="23">
                  <c:v>0.23000000000000007</c:v>
                </c:pt>
                <c:pt idx="24">
                  <c:v>0.24000000000000007</c:v>
                </c:pt>
                <c:pt idx="25">
                  <c:v>0.25000000000000006</c:v>
                </c:pt>
                <c:pt idx="26">
                  <c:v>0.26000000000000006</c:v>
                </c:pt>
                <c:pt idx="27">
                  <c:v>0.27000000000000007</c:v>
                </c:pt>
                <c:pt idx="28">
                  <c:v>0.28000000000000008</c:v>
                </c:pt>
                <c:pt idx="29">
                  <c:v>0.29000000000000009</c:v>
                </c:pt>
                <c:pt idx="30">
                  <c:v>0.3000000000000001</c:v>
                </c:pt>
                <c:pt idx="31">
                  <c:v>0.31000000000000011</c:v>
                </c:pt>
                <c:pt idx="32">
                  <c:v>0.32000000000000012</c:v>
                </c:pt>
                <c:pt idx="33">
                  <c:v>0.33000000000000013</c:v>
                </c:pt>
                <c:pt idx="34">
                  <c:v>0.34000000000000014</c:v>
                </c:pt>
                <c:pt idx="35">
                  <c:v>0.35000000000000014</c:v>
                </c:pt>
                <c:pt idx="36">
                  <c:v>0.36000000000000015</c:v>
                </c:pt>
                <c:pt idx="37">
                  <c:v>0.37000000000000016</c:v>
                </c:pt>
                <c:pt idx="38">
                  <c:v>0.38000000000000017</c:v>
                </c:pt>
                <c:pt idx="39">
                  <c:v>0.39000000000000018</c:v>
                </c:pt>
                <c:pt idx="40">
                  <c:v>0.40000000000000019</c:v>
                </c:pt>
                <c:pt idx="41">
                  <c:v>0.4100000000000002</c:v>
                </c:pt>
                <c:pt idx="42">
                  <c:v>0.42000000000000021</c:v>
                </c:pt>
                <c:pt idx="43">
                  <c:v>0.43000000000000022</c:v>
                </c:pt>
                <c:pt idx="44">
                  <c:v>0.44000000000000022</c:v>
                </c:pt>
                <c:pt idx="45">
                  <c:v>0.45000000000000023</c:v>
                </c:pt>
                <c:pt idx="46">
                  <c:v>0.46000000000000024</c:v>
                </c:pt>
                <c:pt idx="47">
                  <c:v>0.47000000000000025</c:v>
                </c:pt>
                <c:pt idx="48">
                  <c:v>0.48000000000000026</c:v>
                </c:pt>
                <c:pt idx="49">
                  <c:v>0.49000000000000027</c:v>
                </c:pt>
                <c:pt idx="50">
                  <c:v>0.50000000000000022</c:v>
                </c:pt>
                <c:pt idx="51">
                  <c:v>0.51000000000000023</c:v>
                </c:pt>
                <c:pt idx="52">
                  <c:v>0.52000000000000024</c:v>
                </c:pt>
                <c:pt idx="53">
                  <c:v>0.53000000000000025</c:v>
                </c:pt>
                <c:pt idx="54">
                  <c:v>0.54000000000000026</c:v>
                </c:pt>
                <c:pt idx="55">
                  <c:v>0.55000000000000027</c:v>
                </c:pt>
                <c:pt idx="56">
                  <c:v>0.56000000000000028</c:v>
                </c:pt>
                <c:pt idx="57">
                  <c:v>0.57000000000000028</c:v>
                </c:pt>
                <c:pt idx="58">
                  <c:v>0.58000000000000029</c:v>
                </c:pt>
                <c:pt idx="59">
                  <c:v>0.5900000000000003</c:v>
                </c:pt>
                <c:pt idx="60">
                  <c:v>0.60000000000000031</c:v>
                </c:pt>
                <c:pt idx="61">
                  <c:v>0.61000000000000032</c:v>
                </c:pt>
                <c:pt idx="62">
                  <c:v>0.62000000000000033</c:v>
                </c:pt>
                <c:pt idx="63">
                  <c:v>0.63000000000000034</c:v>
                </c:pt>
                <c:pt idx="64">
                  <c:v>0.64000000000000035</c:v>
                </c:pt>
                <c:pt idx="65">
                  <c:v>0.65000000000000036</c:v>
                </c:pt>
                <c:pt idx="66">
                  <c:v>0.66000000000000036</c:v>
                </c:pt>
                <c:pt idx="67">
                  <c:v>0.67000000000000037</c:v>
                </c:pt>
                <c:pt idx="68">
                  <c:v>0.68000000000000038</c:v>
                </c:pt>
                <c:pt idx="69">
                  <c:v>0.69000000000000039</c:v>
                </c:pt>
                <c:pt idx="70">
                  <c:v>0.7000000000000004</c:v>
                </c:pt>
                <c:pt idx="71">
                  <c:v>0.71000000000000041</c:v>
                </c:pt>
                <c:pt idx="72">
                  <c:v>0.72000000000000042</c:v>
                </c:pt>
                <c:pt idx="73">
                  <c:v>0.73000000000000043</c:v>
                </c:pt>
                <c:pt idx="74">
                  <c:v>0.74000000000000044</c:v>
                </c:pt>
                <c:pt idx="75">
                  <c:v>0.75000000000000044</c:v>
                </c:pt>
                <c:pt idx="76">
                  <c:v>0.76000000000000045</c:v>
                </c:pt>
                <c:pt idx="77">
                  <c:v>0.77000000000000046</c:v>
                </c:pt>
                <c:pt idx="78">
                  <c:v>0.78000000000000047</c:v>
                </c:pt>
                <c:pt idx="79">
                  <c:v>0.79000000000000048</c:v>
                </c:pt>
                <c:pt idx="80">
                  <c:v>0.80000000000000049</c:v>
                </c:pt>
                <c:pt idx="81">
                  <c:v>0.8100000000000005</c:v>
                </c:pt>
                <c:pt idx="82">
                  <c:v>0.82000000000000051</c:v>
                </c:pt>
                <c:pt idx="83">
                  <c:v>0.83000000000000052</c:v>
                </c:pt>
                <c:pt idx="84">
                  <c:v>0.84000000000000052</c:v>
                </c:pt>
                <c:pt idx="85">
                  <c:v>0.85000000000000053</c:v>
                </c:pt>
                <c:pt idx="86">
                  <c:v>0.86000000000000054</c:v>
                </c:pt>
                <c:pt idx="87">
                  <c:v>0.87000000000000055</c:v>
                </c:pt>
                <c:pt idx="88">
                  <c:v>0.88000000000000056</c:v>
                </c:pt>
                <c:pt idx="89">
                  <c:v>0.89000000000000057</c:v>
                </c:pt>
                <c:pt idx="90">
                  <c:v>0.90000000000000058</c:v>
                </c:pt>
                <c:pt idx="91">
                  <c:v>0.91000000000000059</c:v>
                </c:pt>
                <c:pt idx="92">
                  <c:v>0.9200000000000006</c:v>
                </c:pt>
                <c:pt idx="93">
                  <c:v>0.9300000000000006</c:v>
                </c:pt>
                <c:pt idx="94">
                  <c:v>0.94000000000000061</c:v>
                </c:pt>
                <c:pt idx="95">
                  <c:v>0.95000000000000062</c:v>
                </c:pt>
                <c:pt idx="96">
                  <c:v>0.96000000000000063</c:v>
                </c:pt>
                <c:pt idx="97">
                  <c:v>0.97000000000000064</c:v>
                </c:pt>
                <c:pt idx="98">
                  <c:v>0.98000000000000065</c:v>
                </c:pt>
                <c:pt idx="99">
                  <c:v>0.99000000000000066</c:v>
                </c:pt>
                <c:pt idx="100">
                  <c:v>1.0000000000000007</c:v>
                </c:pt>
                <c:pt idx="101">
                  <c:v>1.0100000000000007</c:v>
                </c:pt>
                <c:pt idx="102">
                  <c:v>1.0200000000000007</c:v>
                </c:pt>
                <c:pt idx="103">
                  <c:v>1.0300000000000007</c:v>
                </c:pt>
                <c:pt idx="104">
                  <c:v>1.0400000000000007</c:v>
                </c:pt>
                <c:pt idx="105">
                  <c:v>1.0500000000000007</c:v>
                </c:pt>
                <c:pt idx="106">
                  <c:v>1.0600000000000007</c:v>
                </c:pt>
                <c:pt idx="107">
                  <c:v>1.0700000000000007</c:v>
                </c:pt>
                <c:pt idx="108">
                  <c:v>1.0800000000000007</c:v>
                </c:pt>
                <c:pt idx="109">
                  <c:v>1.0900000000000007</c:v>
                </c:pt>
                <c:pt idx="110">
                  <c:v>1.1000000000000008</c:v>
                </c:pt>
              </c:numCache>
            </c:numRef>
          </c:xVal>
          <c:yVal>
            <c:numRef>
              <c:f>'598 DOS for ᴦ'!$W$2:$W$152</c:f>
              <c:numCache>
                <c:formatCode>General</c:formatCode>
                <c:ptCount val="151"/>
                <c:pt idx="0">
                  <c:v>0</c:v>
                </c:pt>
                <c:pt idx="1">
                  <c:v>7.1662859117546732E-3</c:v>
                </c:pt>
                <c:pt idx="2">
                  <c:v>2.3305310524727368E-2</c:v>
                </c:pt>
                <c:pt idx="3">
                  <c:v>4.5877868202853347E-2</c:v>
                </c:pt>
                <c:pt idx="4">
                  <c:v>7.5067361328128787E-2</c:v>
                </c:pt>
                <c:pt idx="5">
                  <c:v>9.3335043653877917E-2</c:v>
                </c:pt>
                <c:pt idx="6">
                  <c:v>0.11559688863826981</c:v>
                </c:pt>
                <c:pt idx="7">
                  <c:v>0.32423746540607812</c:v>
                </c:pt>
                <c:pt idx="8">
                  <c:v>0.4509463162625949</c:v>
                </c:pt>
                <c:pt idx="9">
                  <c:v>0.60339032941310555</c:v>
                </c:pt>
                <c:pt idx="10">
                  <c:v>0.76850205994387044</c:v>
                </c:pt>
                <c:pt idx="11">
                  <c:v>0.95759885348842522</c:v>
                </c:pt>
                <c:pt idx="12">
                  <c:v>1.18465953293057</c:v>
                </c:pt>
                <c:pt idx="13">
                  <c:v>1.4461450970825311</c:v>
                </c:pt>
                <c:pt idx="14">
                  <c:v>1.7391612730870647</c:v>
                </c:pt>
                <c:pt idx="15">
                  <c:v>2.0573001849825197</c:v>
                </c:pt>
                <c:pt idx="16">
                  <c:v>2.4007139189109576</c:v>
                </c:pt>
                <c:pt idx="17">
                  <c:v>2.782484705098935</c:v>
                </c:pt>
                <c:pt idx="18">
                  <c:v>3.2338573261751091</c:v>
                </c:pt>
                <c:pt idx="19">
                  <c:v>3.7719137065659809</c:v>
                </c:pt>
                <c:pt idx="20">
                  <c:v>4.4281638977709203</c:v>
                </c:pt>
                <c:pt idx="21">
                  <c:v>5.1731824060614366</c:v>
                </c:pt>
                <c:pt idx="22">
                  <c:v>6.0026142664285969</c:v>
                </c:pt>
                <c:pt idx="23">
                  <c:v>6.9771941575123737</c:v>
                </c:pt>
                <c:pt idx="24">
                  <c:v>8.1300837117332492</c:v>
                </c:pt>
                <c:pt idx="25">
                  <c:v>9.5639194059830785</c:v>
                </c:pt>
                <c:pt idx="26">
                  <c:v>11.387451398649709</c:v>
                </c:pt>
                <c:pt idx="27">
                  <c:v>13.584161864801086</c:v>
                </c:pt>
                <c:pt idx="28">
                  <c:v>16.383940749737508</c:v>
                </c:pt>
                <c:pt idx="29">
                  <c:v>20.208339797151719</c:v>
                </c:pt>
                <c:pt idx="30">
                  <c:v>26.054328518047292</c:v>
                </c:pt>
                <c:pt idx="31">
                  <c:v>35.499763849406392</c:v>
                </c:pt>
                <c:pt idx="32">
                  <c:v>61.32476682400597</c:v>
                </c:pt>
                <c:pt idx="33">
                  <c:v>75.351748596017131</c:v>
                </c:pt>
                <c:pt idx="34">
                  <c:v>54.883931295876089</c:v>
                </c:pt>
                <c:pt idx="35">
                  <c:v>45.172420019311929</c:v>
                </c:pt>
                <c:pt idx="36">
                  <c:v>39.23850886852874</c:v>
                </c:pt>
                <c:pt idx="37">
                  <c:v>44.216869128181408</c:v>
                </c:pt>
                <c:pt idx="38">
                  <c:v>68.00873144145632</c:v>
                </c:pt>
                <c:pt idx="39">
                  <c:v>47.875987628439297</c:v>
                </c:pt>
                <c:pt idx="40">
                  <c:v>9.557003971498288</c:v>
                </c:pt>
                <c:pt idx="41">
                  <c:v>19.008768868062003</c:v>
                </c:pt>
                <c:pt idx="42">
                  <c:v>32.882304904341751</c:v>
                </c:pt>
                <c:pt idx="43">
                  <c:v>18.227742831795407</c:v>
                </c:pt>
                <c:pt idx="44">
                  <c:v>11.016228174439977</c:v>
                </c:pt>
                <c:pt idx="45">
                  <c:v>9.0681387400714275</c:v>
                </c:pt>
                <c:pt idx="46">
                  <c:v>7.6015999899063305</c:v>
                </c:pt>
                <c:pt idx="47">
                  <c:v>8.4003928925619515</c:v>
                </c:pt>
                <c:pt idx="48">
                  <c:v>9.9646114619206987</c:v>
                </c:pt>
                <c:pt idx="49">
                  <c:v>11.109039019794663</c:v>
                </c:pt>
                <c:pt idx="50">
                  <c:v>13.006477419335877</c:v>
                </c:pt>
                <c:pt idx="51">
                  <c:v>15.915421701165972</c:v>
                </c:pt>
                <c:pt idx="52">
                  <c:v>18.032009277180769</c:v>
                </c:pt>
                <c:pt idx="53">
                  <c:v>23.700603472228781</c:v>
                </c:pt>
                <c:pt idx="54">
                  <c:v>29.198063970551072</c:v>
                </c:pt>
                <c:pt idx="55">
                  <c:v>30.414919404017951</c:v>
                </c:pt>
                <c:pt idx="56">
                  <c:v>31.815578347940523</c:v>
                </c:pt>
                <c:pt idx="57">
                  <c:v>33.924512231690144</c:v>
                </c:pt>
                <c:pt idx="58">
                  <c:v>36.149247265543082</c:v>
                </c:pt>
                <c:pt idx="59">
                  <c:v>39.090066141997681</c:v>
                </c:pt>
                <c:pt idx="60">
                  <c:v>45.130055905392553</c:v>
                </c:pt>
                <c:pt idx="61">
                  <c:v>54.074142141848036</c:v>
                </c:pt>
                <c:pt idx="62">
                  <c:v>45.826586247383645</c:v>
                </c:pt>
                <c:pt idx="63">
                  <c:v>35.970454927957363</c:v>
                </c:pt>
                <c:pt idx="64">
                  <c:v>30.523673200782017</c:v>
                </c:pt>
                <c:pt idx="65">
                  <c:v>29.541572655012605</c:v>
                </c:pt>
                <c:pt idx="66">
                  <c:v>29.778531118721602</c:v>
                </c:pt>
                <c:pt idx="67">
                  <c:v>29.537581656632632</c:v>
                </c:pt>
                <c:pt idx="68">
                  <c:v>31.032776285284413</c:v>
                </c:pt>
                <c:pt idx="69">
                  <c:v>28.394570598245302</c:v>
                </c:pt>
                <c:pt idx="70">
                  <c:v>36.53409027242953</c:v>
                </c:pt>
                <c:pt idx="71">
                  <c:v>33.577013054794591</c:v>
                </c:pt>
                <c:pt idx="72">
                  <c:v>23.75674878775472</c:v>
                </c:pt>
                <c:pt idx="73">
                  <c:v>27.289120350109652</c:v>
                </c:pt>
                <c:pt idx="74">
                  <c:v>20.559776553807616</c:v>
                </c:pt>
                <c:pt idx="75">
                  <c:v>20.439596143009776</c:v>
                </c:pt>
                <c:pt idx="76">
                  <c:v>18.505753074330492</c:v>
                </c:pt>
                <c:pt idx="77">
                  <c:v>15.864524748388579</c:v>
                </c:pt>
                <c:pt idx="78">
                  <c:v>15.338765273360812</c:v>
                </c:pt>
                <c:pt idx="79">
                  <c:v>15.631914587730927</c:v>
                </c:pt>
                <c:pt idx="80">
                  <c:v>15.976797379052801</c:v>
                </c:pt>
                <c:pt idx="81">
                  <c:v>16.361132867730532</c:v>
                </c:pt>
                <c:pt idx="82">
                  <c:v>16.847039524803371</c:v>
                </c:pt>
                <c:pt idx="83">
                  <c:v>17.374578881387666</c:v>
                </c:pt>
                <c:pt idx="84">
                  <c:v>17.994905902536278</c:v>
                </c:pt>
                <c:pt idx="85">
                  <c:v>18.750597653003279</c:v>
                </c:pt>
                <c:pt idx="86">
                  <c:v>19.548680014040922</c:v>
                </c:pt>
                <c:pt idx="87">
                  <c:v>20.725178699327344</c:v>
                </c:pt>
                <c:pt idx="88">
                  <c:v>20.097890386043421</c:v>
                </c:pt>
                <c:pt idx="89">
                  <c:v>21.230834381938269</c:v>
                </c:pt>
                <c:pt idx="90">
                  <c:v>23.667011120565935</c:v>
                </c:pt>
                <c:pt idx="91">
                  <c:v>22.327233841651505</c:v>
                </c:pt>
                <c:pt idx="92">
                  <c:v>25.819077017191191</c:v>
                </c:pt>
                <c:pt idx="93">
                  <c:v>23.306621096064877</c:v>
                </c:pt>
                <c:pt idx="94">
                  <c:v>18.513755778591253</c:v>
                </c:pt>
                <c:pt idx="95">
                  <c:v>16.47150052119904</c:v>
                </c:pt>
                <c:pt idx="96">
                  <c:v>15.637080205136446</c:v>
                </c:pt>
                <c:pt idx="97">
                  <c:v>15.225414655315371</c:v>
                </c:pt>
                <c:pt idx="98">
                  <c:v>15.447816489743989</c:v>
                </c:pt>
                <c:pt idx="99">
                  <c:v>16.14319677225302</c:v>
                </c:pt>
                <c:pt idx="100">
                  <c:v>13.517075009607293</c:v>
                </c:pt>
                <c:pt idx="101">
                  <c:v>7.9600339165138827</c:v>
                </c:pt>
                <c:pt idx="102">
                  <c:v>8.986266149767383</c:v>
                </c:pt>
                <c:pt idx="103">
                  <c:v>10.632867738339879</c:v>
                </c:pt>
                <c:pt idx="104">
                  <c:v>12.094439436741938</c:v>
                </c:pt>
                <c:pt idx="105">
                  <c:v>8.6809357507367544</c:v>
                </c:pt>
                <c:pt idx="106">
                  <c:v>6.0834257901330702</c:v>
                </c:pt>
                <c:pt idx="107">
                  <c:v>4.2489179322748054</c:v>
                </c:pt>
                <c:pt idx="108">
                  <c:v>2.4819672253294192</c:v>
                </c:pt>
                <c:pt idx="109">
                  <c:v>0.75605659595027919</c:v>
                </c:pt>
                <c:pt idx="110">
                  <c:v>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E225-4CED-A4C0-48F2551ADD2C}"/>
            </c:ext>
          </c:extLst>
        </c:ser>
        <c:ser>
          <c:idx val="1"/>
          <c:order val="1"/>
          <c:tx>
            <c:v>L(π/2, π/2,π/2)</c:v>
          </c:tx>
          <c:spPr>
            <a:ln w="19050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xVal>
            <c:numRef>
              <c:f>'598 DOS for L'!$A$2:$A$112</c:f>
              <c:numCache>
                <c:formatCode>0.00</c:formatCode>
                <c:ptCount val="111"/>
                <c:pt idx="0">
                  <c:v>0</c:v>
                </c:pt>
                <c:pt idx="1">
                  <c:v>0.01</c:v>
                </c:pt>
                <c:pt idx="2">
                  <c:v>0.02</c:v>
                </c:pt>
                <c:pt idx="3">
                  <c:v>0.03</c:v>
                </c:pt>
                <c:pt idx="4">
                  <c:v>0.04</c:v>
                </c:pt>
                <c:pt idx="5">
                  <c:v>0.05</c:v>
                </c:pt>
                <c:pt idx="6">
                  <c:v>6.0000000000000005E-2</c:v>
                </c:pt>
                <c:pt idx="7">
                  <c:v>7.0000000000000007E-2</c:v>
                </c:pt>
                <c:pt idx="8">
                  <c:v>0.08</c:v>
                </c:pt>
                <c:pt idx="9">
                  <c:v>0.09</c:v>
                </c:pt>
                <c:pt idx="10">
                  <c:v>9.9999999999999992E-2</c:v>
                </c:pt>
                <c:pt idx="11">
                  <c:v>0.10999999999999999</c:v>
                </c:pt>
                <c:pt idx="12">
                  <c:v>0.11999999999999998</c:v>
                </c:pt>
                <c:pt idx="13">
                  <c:v>0.12999999999999998</c:v>
                </c:pt>
                <c:pt idx="14">
                  <c:v>0.13999999999999999</c:v>
                </c:pt>
                <c:pt idx="15">
                  <c:v>0.15</c:v>
                </c:pt>
                <c:pt idx="16">
                  <c:v>0.16</c:v>
                </c:pt>
                <c:pt idx="17">
                  <c:v>0.17</c:v>
                </c:pt>
                <c:pt idx="18">
                  <c:v>0.18000000000000002</c:v>
                </c:pt>
                <c:pt idx="19">
                  <c:v>0.19000000000000003</c:v>
                </c:pt>
                <c:pt idx="20">
                  <c:v>0.20000000000000004</c:v>
                </c:pt>
                <c:pt idx="21">
                  <c:v>0.21000000000000005</c:v>
                </c:pt>
                <c:pt idx="22">
                  <c:v>0.22000000000000006</c:v>
                </c:pt>
                <c:pt idx="23">
                  <c:v>0.23000000000000007</c:v>
                </c:pt>
                <c:pt idx="24">
                  <c:v>0.24000000000000007</c:v>
                </c:pt>
                <c:pt idx="25">
                  <c:v>0.25000000000000006</c:v>
                </c:pt>
                <c:pt idx="26">
                  <c:v>0.26000000000000006</c:v>
                </c:pt>
                <c:pt idx="27">
                  <c:v>0.27000000000000007</c:v>
                </c:pt>
                <c:pt idx="28">
                  <c:v>0.28000000000000008</c:v>
                </c:pt>
                <c:pt idx="29">
                  <c:v>0.29000000000000009</c:v>
                </c:pt>
                <c:pt idx="30">
                  <c:v>0.3000000000000001</c:v>
                </c:pt>
                <c:pt idx="31">
                  <c:v>0.31000000000000011</c:v>
                </c:pt>
                <c:pt idx="32">
                  <c:v>0.32000000000000012</c:v>
                </c:pt>
                <c:pt idx="33">
                  <c:v>0.33000000000000013</c:v>
                </c:pt>
                <c:pt idx="34">
                  <c:v>0.34000000000000014</c:v>
                </c:pt>
                <c:pt idx="35">
                  <c:v>0.35000000000000014</c:v>
                </c:pt>
                <c:pt idx="36">
                  <c:v>0.36000000000000015</c:v>
                </c:pt>
                <c:pt idx="37">
                  <c:v>0.37000000000000016</c:v>
                </c:pt>
                <c:pt idx="38">
                  <c:v>0.38000000000000017</c:v>
                </c:pt>
                <c:pt idx="39">
                  <c:v>0.39000000000000018</c:v>
                </c:pt>
                <c:pt idx="40">
                  <c:v>0.40000000000000019</c:v>
                </c:pt>
                <c:pt idx="41">
                  <c:v>0.4100000000000002</c:v>
                </c:pt>
                <c:pt idx="42">
                  <c:v>0.42000000000000021</c:v>
                </c:pt>
                <c:pt idx="43">
                  <c:v>0.43000000000000022</c:v>
                </c:pt>
                <c:pt idx="44">
                  <c:v>0.44000000000000022</c:v>
                </c:pt>
                <c:pt idx="45">
                  <c:v>0.45000000000000023</c:v>
                </c:pt>
                <c:pt idx="46">
                  <c:v>0.46000000000000024</c:v>
                </c:pt>
                <c:pt idx="47">
                  <c:v>0.47000000000000025</c:v>
                </c:pt>
                <c:pt idx="48">
                  <c:v>0.48000000000000026</c:v>
                </c:pt>
                <c:pt idx="49">
                  <c:v>0.49000000000000027</c:v>
                </c:pt>
                <c:pt idx="50">
                  <c:v>0.50000000000000022</c:v>
                </c:pt>
                <c:pt idx="51">
                  <c:v>0.51000000000000023</c:v>
                </c:pt>
                <c:pt idx="52">
                  <c:v>0.52000000000000024</c:v>
                </c:pt>
                <c:pt idx="53">
                  <c:v>0.53000000000000025</c:v>
                </c:pt>
                <c:pt idx="54">
                  <c:v>0.54000000000000026</c:v>
                </c:pt>
                <c:pt idx="55">
                  <c:v>0.55000000000000027</c:v>
                </c:pt>
                <c:pt idx="56">
                  <c:v>0.56000000000000028</c:v>
                </c:pt>
                <c:pt idx="57">
                  <c:v>0.57000000000000028</c:v>
                </c:pt>
                <c:pt idx="58">
                  <c:v>0.58000000000000029</c:v>
                </c:pt>
                <c:pt idx="59">
                  <c:v>0.5900000000000003</c:v>
                </c:pt>
                <c:pt idx="60">
                  <c:v>0.60000000000000031</c:v>
                </c:pt>
                <c:pt idx="61">
                  <c:v>0.61000000000000032</c:v>
                </c:pt>
                <c:pt idx="62">
                  <c:v>0.62000000000000033</c:v>
                </c:pt>
                <c:pt idx="63">
                  <c:v>0.63000000000000034</c:v>
                </c:pt>
                <c:pt idx="64">
                  <c:v>0.64000000000000035</c:v>
                </c:pt>
                <c:pt idx="65">
                  <c:v>0.65000000000000036</c:v>
                </c:pt>
                <c:pt idx="66">
                  <c:v>0.66000000000000036</c:v>
                </c:pt>
                <c:pt idx="67">
                  <c:v>0.67000000000000037</c:v>
                </c:pt>
                <c:pt idx="68">
                  <c:v>0.68000000000000038</c:v>
                </c:pt>
                <c:pt idx="69">
                  <c:v>0.69000000000000039</c:v>
                </c:pt>
                <c:pt idx="70">
                  <c:v>0.7000000000000004</c:v>
                </c:pt>
                <c:pt idx="71">
                  <c:v>0.71000000000000041</c:v>
                </c:pt>
                <c:pt idx="72">
                  <c:v>0.72000000000000042</c:v>
                </c:pt>
                <c:pt idx="73">
                  <c:v>0.73000000000000043</c:v>
                </c:pt>
                <c:pt idx="74">
                  <c:v>0.74000000000000044</c:v>
                </c:pt>
                <c:pt idx="75">
                  <c:v>0.75000000000000044</c:v>
                </c:pt>
                <c:pt idx="76">
                  <c:v>0.76000000000000045</c:v>
                </c:pt>
                <c:pt idx="77">
                  <c:v>0.77000000000000046</c:v>
                </c:pt>
                <c:pt idx="78">
                  <c:v>0.78000000000000047</c:v>
                </c:pt>
                <c:pt idx="79">
                  <c:v>0.79000000000000048</c:v>
                </c:pt>
                <c:pt idx="80">
                  <c:v>0.80000000000000049</c:v>
                </c:pt>
                <c:pt idx="81">
                  <c:v>0.8100000000000005</c:v>
                </c:pt>
                <c:pt idx="82">
                  <c:v>0.82000000000000051</c:v>
                </c:pt>
                <c:pt idx="83">
                  <c:v>0.83000000000000052</c:v>
                </c:pt>
                <c:pt idx="84">
                  <c:v>0.84000000000000052</c:v>
                </c:pt>
                <c:pt idx="85">
                  <c:v>0.85000000000000053</c:v>
                </c:pt>
                <c:pt idx="86">
                  <c:v>0.86000000000000054</c:v>
                </c:pt>
                <c:pt idx="87">
                  <c:v>0.87000000000000055</c:v>
                </c:pt>
                <c:pt idx="88">
                  <c:v>0.88000000000000056</c:v>
                </c:pt>
                <c:pt idx="89">
                  <c:v>0.89000000000000057</c:v>
                </c:pt>
                <c:pt idx="90">
                  <c:v>0.90000000000000058</c:v>
                </c:pt>
                <c:pt idx="91">
                  <c:v>0.91000000000000059</c:v>
                </c:pt>
                <c:pt idx="92">
                  <c:v>0.9200000000000006</c:v>
                </c:pt>
                <c:pt idx="93">
                  <c:v>0.9300000000000006</c:v>
                </c:pt>
                <c:pt idx="94">
                  <c:v>0.94000000000000061</c:v>
                </c:pt>
                <c:pt idx="95">
                  <c:v>0.95000000000000062</c:v>
                </c:pt>
                <c:pt idx="96">
                  <c:v>0.96000000000000063</c:v>
                </c:pt>
                <c:pt idx="97">
                  <c:v>0.97000000000000064</c:v>
                </c:pt>
                <c:pt idx="98">
                  <c:v>0.98000000000000065</c:v>
                </c:pt>
                <c:pt idx="99">
                  <c:v>0.99000000000000066</c:v>
                </c:pt>
                <c:pt idx="100">
                  <c:v>1.0000000000000007</c:v>
                </c:pt>
                <c:pt idx="101">
                  <c:v>1.0100000000000007</c:v>
                </c:pt>
                <c:pt idx="102">
                  <c:v>1.0200000000000007</c:v>
                </c:pt>
                <c:pt idx="103">
                  <c:v>1.0300000000000007</c:v>
                </c:pt>
                <c:pt idx="104">
                  <c:v>1.0400000000000007</c:v>
                </c:pt>
                <c:pt idx="105">
                  <c:v>1.0500000000000007</c:v>
                </c:pt>
                <c:pt idx="106">
                  <c:v>1.0600000000000007</c:v>
                </c:pt>
                <c:pt idx="107">
                  <c:v>1.0700000000000007</c:v>
                </c:pt>
                <c:pt idx="108">
                  <c:v>1.0800000000000007</c:v>
                </c:pt>
                <c:pt idx="109">
                  <c:v>1.0900000000000007</c:v>
                </c:pt>
                <c:pt idx="110">
                  <c:v>1.1000000000000008</c:v>
                </c:pt>
              </c:numCache>
            </c:numRef>
          </c:xVal>
          <c:yVal>
            <c:numRef>
              <c:f>'598 DOS for L'!$W$2:$W$112</c:f>
              <c:numCache>
                <c:formatCode>General</c:formatCode>
                <c:ptCount val="11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1.4464109706695148E-3</c:v>
                </c:pt>
                <c:pt idx="17">
                  <c:v>6.3787407317326295E-2</c:v>
                </c:pt>
                <c:pt idx="18">
                  <c:v>0.18916374571431729</c:v>
                </c:pt>
                <c:pt idx="19">
                  <c:v>0.61823500521039154</c:v>
                </c:pt>
                <c:pt idx="20">
                  <c:v>1.30080577445231</c:v>
                </c:pt>
                <c:pt idx="21">
                  <c:v>2.3124399573766139</c:v>
                </c:pt>
                <c:pt idx="22">
                  <c:v>3.7900204234990942</c:v>
                </c:pt>
                <c:pt idx="23">
                  <c:v>7.7801928618301739</c:v>
                </c:pt>
                <c:pt idx="24">
                  <c:v>8.6531823746986447</c:v>
                </c:pt>
                <c:pt idx="25">
                  <c:v>10.058507027164421</c:v>
                </c:pt>
                <c:pt idx="26">
                  <c:v>11.844828247576896</c:v>
                </c:pt>
                <c:pt idx="27">
                  <c:v>14.155905779195797</c:v>
                </c:pt>
                <c:pt idx="28">
                  <c:v>17.309000022275828</c:v>
                </c:pt>
                <c:pt idx="29">
                  <c:v>22.161791049119788</c:v>
                </c:pt>
                <c:pt idx="30">
                  <c:v>28.286136716545595</c:v>
                </c:pt>
                <c:pt idx="31">
                  <c:v>36.352992302883003</c:v>
                </c:pt>
                <c:pt idx="32">
                  <c:v>55.762419261985428</c:v>
                </c:pt>
                <c:pt idx="33">
                  <c:v>53.970836445616683</c:v>
                </c:pt>
                <c:pt idx="34">
                  <c:v>51.825212410007502</c:v>
                </c:pt>
                <c:pt idx="35">
                  <c:v>41.840721908550528</c:v>
                </c:pt>
                <c:pt idx="36">
                  <c:v>32.821056216871753</c:v>
                </c:pt>
                <c:pt idx="37">
                  <c:v>48.556307744508011</c:v>
                </c:pt>
                <c:pt idx="38">
                  <c:v>38.128394205942705</c:v>
                </c:pt>
                <c:pt idx="39">
                  <c:v>31.150963177035692</c:v>
                </c:pt>
                <c:pt idx="40">
                  <c:v>17.575719728265373</c:v>
                </c:pt>
                <c:pt idx="41">
                  <c:v>16.631821104874874</c:v>
                </c:pt>
                <c:pt idx="42">
                  <c:v>28.442761223478431</c:v>
                </c:pt>
                <c:pt idx="43">
                  <c:v>12.256979903611411</c:v>
                </c:pt>
                <c:pt idx="44">
                  <c:v>7.5388062282780339</c:v>
                </c:pt>
                <c:pt idx="45">
                  <c:v>2.5653350162214914</c:v>
                </c:pt>
                <c:pt idx="46">
                  <c:v>3.8248017602303506</c:v>
                </c:pt>
                <c:pt idx="47">
                  <c:v>5.7505562208727588</c:v>
                </c:pt>
                <c:pt idx="48">
                  <c:v>9.2530129198336173</c:v>
                </c:pt>
                <c:pt idx="49">
                  <c:v>13.019933616182788</c:v>
                </c:pt>
                <c:pt idx="50">
                  <c:v>14.578176691791981</c:v>
                </c:pt>
                <c:pt idx="51">
                  <c:v>17.310696231257715</c:v>
                </c:pt>
                <c:pt idx="52">
                  <c:v>19.619808626490578</c:v>
                </c:pt>
                <c:pt idx="53">
                  <c:v>23.521399201919518</c:v>
                </c:pt>
                <c:pt idx="54">
                  <c:v>33.478582490429567</c:v>
                </c:pt>
                <c:pt idx="55">
                  <c:v>40.186571044071307</c:v>
                </c:pt>
                <c:pt idx="56">
                  <c:v>43.46494143414089</c:v>
                </c:pt>
                <c:pt idx="57">
                  <c:v>45.727843135414155</c:v>
                </c:pt>
                <c:pt idx="58">
                  <c:v>49.420453342390253</c:v>
                </c:pt>
                <c:pt idx="59">
                  <c:v>56.352158726305504</c:v>
                </c:pt>
                <c:pt idx="60">
                  <c:v>58.761801885668469</c:v>
                </c:pt>
                <c:pt idx="61">
                  <c:v>43.83465770540424</c:v>
                </c:pt>
                <c:pt idx="62">
                  <c:v>41.704162914990683</c:v>
                </c:pt>
                <c:pt idx="63">
                  <c:v>40.629981255147548</c:v>
                </c:pt>
                <c:pt idx="64">
                  <c:v>37.862099168001379</c:v>
                </c:pt>
                <c:pt idx="65">
                  <c:v>33.976706794719647</c:v>
                </c:pt>
                <c:pt idx="66">
                  <c:v>31.242620636968816</c:v>
                </c:pt>
                <c:pt idx="67">
                  <c:v>32.86651443617145</c:v>
                </c:pt>
                <c:pt idx="68">
                  <c:v>47.943614354162307</c:v>
                </c:pt>
                <c:pt idx="69">
                  <c:v>40.502460660915737</c:v>
                </c:pt>
                <c:pt idx="70">
                  <c:v>38.313426341223085</c:v>
                </c:pt>
                <c:pt idx="71">
                  <c:v>19.098088713598621</c:v>
                </c:pt>
                <c:pt idx="72">
                  <c:v>20.238425207667731</c:v>
                </c:pt>
                <c:pt idx="73">
                  <c:v>22.68117891201279</c:v>
                </c:pt>
                <c:pt idx="74">
                  <c:v>17.119253132838342</c:v>
                </c:pt>
                <c:pt idx="75">
                  <c:v>14.471204883012783</c:v>
                </c:pt>
                <c:pt idx="76">
                  <c:v>13.197969947565566</c:v>
                </c:pt>
                <c:pt idx="77">
                  <c:v>13.446497590999003</c:v>
                </c:pt>
                <c:pt idx="78">
                  <c:v>12.846985720252182</c:v>
                </c:pt>
                <c:pt idx="79">
                  <c:v>15.000128092467977</c:v>
                </c:pt>
                <c:pt idx="80">
                  <c:v>17.907581950263083</c:v>
                </c:pt>
                <c:pt idx="81">
                  <c:v>22.65258068929186</c:v>
                </c:pt>
                <c:pt idx="82">
                  <c:v>46.679474850316176</c:v>
                </c:pt>
                <c:pt idx="83">
                  <c:v>19.726312898885148</c:v>
                </c:pt>
                <c:pt idx="84">
                  <c:v>20.359054039567322</c:v>
                </c:pt>
                <c:pt idx="85">
                  <c:v>20.791806841954759</c:v>
                </c:pt>
                <c:pt idx="86">
                  <c:v>28.188757945268673</c:v>
                </c:pt>
                <c:pt idx="87">
                  <c:v>28.293543483000274</c:v>
                </c:pt>
                <c:pt idx="88">
                  <c:v>24.684729112002465</c:v>
                </c:pt>
                <c:pt idx="89">
                  <c:v>22.278213343619065</c:v>
                </c:pt>
                <c:pt idx="90">
                  <c:v>20.168137453192376</c:v>
                </c:pt>
                <c:pt idx="91">
                  <c:v>20.999212126094722</c:v>
                </c:pt>
                <c:pt idx="92">
                  <c:v>27.80503108336011</c:v>
                </c:pt>
                <c:pt idx="93">
                  <c:v>19.671924112789092</c:v>
                </c:pt>
                <c:pt idx="94">
                  <c:v>17.395323572265326</c:v>
                </c:pt>
                <c:pt idx="95">
                  <c:v>16.272767382388629</c:v>
                </c:pt>
                <c:pt idx="96">
                  <c:v>15.804928321137638</c:v>
                </c:pt>
                <c:pt idx="97">
                  <c:v>16.253865000145414</c:v>
                </c:pt>
                <c:pt idx="98">
                  <c:v>13.637883850422741</c:v>
                </c:pt>
                <c:pt idx="99">
                  <c:v>11.732471359778966</c:v>
                </c:pt>
                <c:pt idx="100">
                  <c:v>7.4887936769760755</c:v>
                </c:pt>
                <c:pt idx="101">
                  <c:v>7.8534680714661889</c:v>
                </c:pt>
                <c:pt idx="102">
                  <c:v>7.9800870760373881</c:v>
                </c:pt>
                <c:pt idx="103">
                  <c:v>8.6582213443598857</c:v>
                </c:pt>
                <c:pt idx="104">
                  <c:v>9.6652211027293919</c:v>
                </c:pt>
                <c:pt idx="105">
                  <c:v>6.6136303975846209</c:v>
                </c:pt>
                <c:pt idx="106">
                  <c:v>4.7964142732990656</c:v>
                </c:pt>
                <c:pt idx="107">
                  <c:v>3.1047544338390116</c:v>
                </c:pt>
                <c:pt idx="108">
                  <c:v>1.7456042225924124</c:v>
                </c:pt>
                <c:pt idx="109">
                  <c:v>0.36316840348504292</c:v>
                </c:pt>
                <c:pt idx="110">
                  <c:v>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E225-4CED-A4C0-48F2551ADD2C}"/>
            </c:ext>
          </c:extLst>
        </c:ser>
        <c:ser>
          <c:idx val="2"/>
          <c:order val="2"/>
          <c:tx>
            <c:v>X:(0, 2π/a, 0)</c:v>
          </c:tx>
          <c:spPr>
            <a:ln w="19050" cap="rnd">
              <a:solidFill>
                <a:srgbClr val="FFC000"/>
              </a:solidFill>
              <a:round/>
            </a:ln>
            <a:effectLst/>
          </c:spPr>
          <c:marker>
            <c:symbol val="none"/>
          </c:marker>
          <c:dPt>
            <c:idx val="53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02-E225-4CED-A4C0-48F2551ADD2C}"/>
              </c:ext>
            </c:extLst>
          </c:dPt>
          <c:xVal>
            <c:numRef>
              <c:f>'598 DOS for X'!$A$2:$A$112</c:f>
              <c:numCache>
                <c:formatCode>0.00</c:formatCode>
                <c:ptCount val="111"/>
                <c:pt idx="0">
                  <c:v>0</c:v>
                </c:pt>
                <c:pt idx="1">
                  <c:v>0.01</c:v>
                </c:pt>
                <c:pt idx="2">
                  <c:v>0.02</c:v>
                </c:pt>
                <c:pt idx="3">
                  <c:v>0.03</c:v>
                </c:pt>
                <c:pt idx="4">
                  <c:v>0.04</c:v>
                </c:pt>
                <c:pt idx="5">
                  <c:v>0.05</c:v>
                </c:pt>
                <c:pt idx="6">
                  <c:v>6.0000000000000005E-2</c:v>
                </c:pt>
                <c:pt idx="7">
                  <c:v>7.0000000000000007E-2</c:v>
                </c:pt>
                <c:pt idx="8">
                  <c:v>0.08</c:v>
                </c:pt>
                <c:pt idx="9">
                  <c:v>0.09</c:v>
                </c:pt>
                <c:pt idx="10">
                  <c:v>9.9999999999999992E-2</c:v>
                </c:pt>
                <c:pt idx="11">
                  <c:v>0.10999999999999999</c:v>
                </c:pt>
                <c:pt idx="12">
                  <c:v>0.11999999999999998</c:v>
                </c:pt>
                <c:pt idx="13">
                  <c:v>0.12999999999999998</c:v>
                </c:pt>
                <c:pt idx="14">
                  <c:v>0.13999999999999999</c:v>
                </c:pt>
                <c:pt idx="15">
                  <c:v>0.15</c:v>
                </c:pt>
                <c:pt idx="16">
                  <c:v>0.16</c:v>
                </c:pt>
                <c:pt idx="17">
                  <c:v>0.17</c:v>
                </c:pt>
                <c:pt idx="18">
                  <c:v>0.18000000000000002</c:v>
                </c:pt>
                <c:pt idx="19">
                  <c:v>0.19000000000000003</c:v>
                </c:pt>
                <c:pt idx="20">
                  <c:v>0.20000000000000004</c:v>
                </c:pt>
                <c:pt idx="21">
                  <c:v>0.21000000000000005</c:v>
                </c:pt>
                <c:pt idx="22">
                  <c:v>0.22000000000000006</c:v>
                </c:pt>
                <c:pt idx="23">
                  <c:v>0.23000000000000007</c:v>
                </c:pt>
                <c:pt idx="24">
                  <c:v>0.24000000000000007</c:v>
                </c:pt>
                <c:pt idx="25">
                  <c:v>0.25000000000000006</c:v>
                </c:pt>
                <c:pt idx="26">
                  <c:v>0.26000000000000006</c:v>
                </c:pt>
                <c:pt idx="27">
                  <c:v>0.27000000000000007</c:v>
                </c:pt>
                <c:pt idx="28">
                  <c:v>0.28000000000000008</c:v>
                </c:pt>
                <c:pt idx="29">
                  <c:v>0.29000000000000009</c:v>
                </c:pt>
                <c:pt idx="30">
                  <c:v>0.3000000000000001</c:v>
                </c:pt>
                <c:pt idx="31">
                  <c:v>0.31000000000000011</c:v>
                </c:pt>
                <c:pt idx="32">
                  <c:v>0.32000000000000012</c:v>
                </c:pt>
                <c:pt idx="33">
                  <c:v>0.33000000000000013</c:v>
                </c:pt>
                <c:pt idx="34">
                  <c:v>0.34000000000000014</c:v>
                </c:pt>
                <c:pt idx="35">
                  <c:v>0.35000000000000014</c:v>
                </c:pt>
                <c:pt idx="36">
                  <c:v>0.36000000000000015</c:v>
                </c:pt>
                <c:pt idx="37">
                  <c:v>0.37000000000000016</c:v>
                </c:pt>
                <c:pt idx="38">
                  <c:v>0.38000000000000017</c:v>
                </c:pt>
                <c:pt idx="39">
                  <c:v>0.39000000000000018</c:v>
                </c:pt>
                <c:pt idx="40">
                  <c:v>0.40000000000000019</c:v>
                </c:pt>
                <c:pt idx="41">
                  <c:v>0.4100000000000002</c:v>
                </c:pt>
                <c:pt idx="42">
                  <c:v>0.42000000000000021</c:v>
                </c:pt>
                <c:pt idx="43">
                  <c:v>0.43000000000000022</c:v>
                </c:pt>
                <c:pt idx="44">
                  <c:v>0.44000000000000022</c:v>
                </c:pt>
                <c:pt idx="45">
                  <c:v>0.45000000000000023</c:v>
                </c:pt>
                <c:pt idx="46">
                  <c:v>0.46000000000000024</c:v>
                </c:pt>
                <c:pt idx="47">
                  <c:v>0.47000000000000025</c:v>
                </c:pt>
                <c:pt idx="48">
                  <c:v>0.48000000000000026</c:v>
                </c:pt>
                <c:pt idx="49">
                  <c:v>0.49000000000000027</c:v>
                </c:pt>
                <c:pt idx="50">
                  <c:v>0.50000000000000022</c:v>
                </c:pt>
                <c:pt idx="51">
                  <c:v>0.51000000000000023</c:v>
                </c:pt>
                <c:pt idx="52">
                  <c:v>0.52000000000000024</c:v>
                </c:pt>
                <c:pt idx="53">
                  <c:v>0.53000000000000025</c:v>
                </c:pt>
                <c:pt idx="54">
                  <c:v>0.54000000000000026</c:v>
                </c:pt>
                <c:pt idx="55">
                  <c:v>0.55000000000000027</c:v>
                </c:pt>
                <c:pt idx="56">
                  <c:v>0.56000000000000028</c:v>
                </c:pt>
                <c:pt idx="57">
                  <c:v>0.57000000000000028</c:v>
                </c:pt>
                <c:pt idx="58">
                  <c:v>0.58000000000000029</c:v>
                </c:pt>
                <c:pt idx="59">
                  <c:v>0.5900000000000003</c:v>
                </c:pt>
                <c:pt idx="60">
                  <c:v>0.60000000000000031</c:v>
                </c:pt>
                <c:pt idx="61">
                  <c:v>0.61000000000000032</c:v>
                </c:pt>
                <c:pt idx="62">
                  <c:v>0.62000000000000033</c:v>
                </c:pt>
                <c:pt idx="63">
                  <c:v>0.63000000000000034</c:v>
                </c:pt>
                <c:pt idx="64">
                  <c:v>0.64000000000000035</c:v>
                </c:pt>
                <c:pt idx="65">
                  <c:v>0.65000000000000036</c:v>
                </c:pt>
                <c:pt idx="66">
                  <c:v>0.66000000000000036</c:v>
                </c:pt>
                <c:pt idx="67">
                  <c:v>0.67000000000000037</c:v>
                </c:pt>
                <c:pt idx="68">
                  <c:v>0.68000000000000038</c:v>
                </c:pt>
                <c:pt idx="69">
                  <c:v>0.69000000000000039</c:v>
                </c:pt>
                <c:pt idx="70">
                  <c:v>0.7000000000000004</c:v>
                </c:pt>
                <c:pt idx="71">
                  <c:v>0.71000000000000041</c:v>
                </c:pt>
                <c:pt idx="72">
                  <c:v>0.72000000000000042</c:v>
                </c:pt>
                <c:pt idx="73">
                  <c:v>0.73000000000000043</c:v>
                </c:pt>
                <c:pt idx="74">
                  <c:v>0.74000000000000044</c:v>
                </c:pt>
                <c:pt idx="75">
                  <c:v>0.75000000000000044</c:v>
                </c:pt>
                <c:pt idx="76">
                  <c:v>0.76000000000000045</c:v>
                </c:pt>
                <c:pt idx="77">
                  <c:v>0.77000000000000046</c:v>
                </c:pt>
                <c:pt idx="78">
                  <c:v>0.78000000000000047</c:v>
                </c:pt>
                <c:pt idx="79">
                  <c:v>0.79000000000000048</c:v>
                </c:pt>
                <c:pt idx="80">
                  <c:v>0.80000000000000049</c:v>
                </c:pt>
                <c:pt idx="81">
                  <c:v>0.8100000000000005</c:v>
                </c:pt>
                <c:pt idx="82">
                  <c:v>0.82000000000000051</c:v>
                </c:pt>
                <c:pt idx="83">
                  <c:v>0.83000000000000052</c:v>
                </c:pt>
                <c:pt idx="84">
                  <c:v>0.84000000000000052</c:v>
                </c:pt>
                <c:pt idx="85">
                  <c:v>0.85000000000000053</c:v>
                </c:pt>
                <c:pt idx="86">
                  <c:v>0.86000000000000054</c:v>
                </c:pt>
                <c:pt idx="87">
                  <c:v>0.87000000000000055</c:v>
                </c:pt>
                <c:pt idx="88">
                  <c:v>0.88000000000000056</c:v>
                </c:pt>
                <c:pt idx="89">
                  <c:v>0.89000000000000057</c:v>
                </c:pt>
                <c:pt idx="90">
                  <c:v>0.90000000000000058</c:v>
                </c:pt>
                <c:pt idx="91">
                  <c:v>0.91000000000000059</c:v>
                </c:pt>
                <c:pt idx="92">
                  <c:v>0.9200000000000006</c:v>
                </c:pt>
                <c:pt idx="93">
                  <c:v>0.9300000000000006</c:v>
                </c:pt>
                <c:pt idx="94">
                  <c:v>0.94000000000000061</c:v>
                </c:pt>
                <c:pt idx="95">
                  <c:v>0.95000000000000062</c:v>
                </c:pt>
                <c:pt idx="96">
                  <c:v>0.96000000000000063</c:v>
                </c:pt>
                <c:pt idx="97">
                  <c:v>0.97000000000000064</c:v>
                </c:pt>
                <c:pt idx="98">
                  <c:v>0.98000000000000065</c:v>
                </c:pt>
                <c:pt idx="99">
                  <c:v>0.99000000000000066</c:v>
                </c:pt>
                <c:pt idx="100">
                  <c:v>1.0000000000000007</c:v>
                </c:pt>
                <c:pt idx="101">
                  <c:v>1.0100000000000007</c:v>
                </c:pt>
                <c:pt idx="102">
                  <c:v>1.0200000000000007</c:v>
                </c:pt>
                <c:pt idx="103">
                  <c:v>1.0300000000000007</c:v>
                </c:pt>
                <c:pt idx="104">
                  <c:v>1.0400000000000007</c:v>
                </c:pt>
                <c:pt idx="105">
                  <c:v>1.0500000000000007</c:v>
                </c:pt>
                <c:pt idx="106">
                  <c:v>1.0600000000000007</c:v>
                </c:pt>
                <c:pt idx="107">
                  <c:v>1.0700000000000007</c:v>
                </c:pt>
                <c:pt idx="108">
                  <c:v>1.0800000000000007</c:v>
                </c:pt>
                <c:pt idx="109">
                  <c:v>1.0900000000000007</c:v>
                </c:pt>
                <c:pt idx="110">
                  <c:v>1.1000000000000008</c:v>
                </c:pt>
              </c:numCache>
            </c:numRef>
          </c:xVal>
          <c:yVal>
            <c:numRef>
              <c:f>'598 DOS for X'!$W$2:$W$112</c:f>
              <c:numCache>
                <c:formatCode>General</c:formatCode>
                <c:ptCount val="11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3.3156935790784506E-2</c:v>
                </c:pt>
                <c:pt idx="18">
                  <c:v>3.608247479729907E-2</c:v>
                </c:pt>
                <c:pt idx="19">
                  <c:v>0.41941574520821356</c:v>
                </c:pt>
                <c:pt idx="20">
                  <c:v>0.92493044378402589</c:v>
                </c:pt>
                <c:pt idx="21">
                  <c:v>1.6357492475781383</c:v>
                </c:pt>
                <c:pt idx="22">
                  <c:v>2.66535270469956</c:v>
                </c:pt>
                <c:pt idx="23">
                  <c:v>4.0797133106881907</c:v>
                </c:pt>
                <c:pt idx="24">
                  <c:v>7.5242729046609309</c:v>
                </c:pt>
                <c:pt idx="25">
                  <c:v>8.853819230879207</c:v>
                </c:pt>
                <c:pt idx="26">
                  <c:v>10.646519764488149</c:v>
                </c:pt>
                <c:pt idx="27">
                  <c:v>13.083937642946855</c:v>
                </c:pt>
                <c:pt idx="28">
                  <c:v>16.477548812708967</c:v>
                </c:pt>
                <c:pt idx="29">
                  <c:v>21.399723573439516</c:v>
                </c:pt>
                <c:pt idx="30">
                  <c:v>29.96189822560201</c:v>
                </c:pt>
                <c:pt idx="31">
                  <c:v>49.859637604673892</c:v>
                </c:pt>
                <c:pt idx="32">
                  <c:v>74.168780162215938</c:v>
                </c:pt>
                <c:pt idx="33">
                  <c:v>46.482876753006636</c:v>
                </c:pt>
                <c:pt idx="34">
                  <c:v>32.977647495149448</c:v>
                </c:pt>
                <c:pt idx="35">
                  <c:v>29.759680096845397</c:v>
                </c:pt>
                <c:pt idx="36">
                  <c:v>32.178705429147072</c:v>
                </c:pt>
                <c:pt idx="37">
                  <c:v>51.546388017800069</c:v>
                </c:pt>
                <c:pt idx="38">
                  <c:v>50.905950955499812</c:v>
                </c:pt>
                <c:pt idx="39">
                  <c:v>25.880495771033697</c:v>
                </c:pt>
                <c:pt idx="40">
                  <c:v>11.877433843386543</c:v>
                </c:pt>
                <c:pt idx="41">
                  <c:v>16.29740585141143</c:v>
                </c:pt>
                <c:pt idx="42">
                  <c:v>24.139568020934096</c:v>
                </c:pt>
                <c:pt idx="43">
                  <c:v>10.914020038239812</c:v>
                </c:pt>
                <c:pt idx="44">
                  <c:v>5.0706769510282186</c:v>
                </c:pt>
                <c:pt idx="45">
                  <c:v>2.9387872787268474</c:v>
                </c:pt>
                <c:pt idx="46">
                  <c:v>0.73190364354255533</c:v>
                </c:pt>
                <c:pt idx="47">
                  <c:v>0.19975334439293313</c:v>
                </c:pt>
                <c:pt idx="48">
                  <c:v>0.59047353423871241</c:v>
                </c:pt>
                <c:pt idx="49">
                  <c:v>8.4865397646143812</c:v>
                </c:pt>
                <c:pt idx="50">
                  <c:v>14.035065830767529</c:v>
                </c:pt>
                <c:pt idx="51">
                  <c:v>16.635861214278901</c:v>
                </c:pt>
                <c:pt idx="52">
                  <c:v>25.331070724755115</c:v>
                </c:pt>
                <c:pt idx="53">
                  <c:v>36.182641713727747</c:v>
                </c:pt>
                <c:pt idx="54">
                  <c:v>33.59194630136831</c:v>
                </c:pt>
                <c:pt idx="55">
                  <c:v>42.211607499509178</c:v>
                </c:pt>
                <c:pt idx="56">
                  <c:v>42.211613546671884</c:v>
                </c:pt>
                <c:pt idx="57">
                  <c:v>44.849813251958423</c:v>
                </c:pt>
                <c:pt idx="58">
                  <c:v>46.016588099613244</c:v>
                </c:pt>
                <c:pt idx="59">
                  <c:v>49.672876023794394</c:v>
                </c:pt>
                <c:pt idx="60">
                  <c:v>57.100988962821845</c:v>
                </c:pt>
                <c:pt idx="61">
                  <c:v>57.992491924787053</c:v>
                </c:pt>
                <c:pt idx="62">
                  <c:v>50.141541212131344</c:v>
                </c:pt>
                <c:pt idx="63">
                  <c:v>37.349160554749403</c:v>
                </c:pt>
                <c:pt idx="64">
                  <c:v>33.812486516757829</c:v>
                </c:pt>
                <c:pt idx="65">
                  <c:v>34.002054283491148</c:v>
                </c:pt>
                <c:pt idx="66">
                  <c:v>35.909275923958958</c:v>
                </c:pt>
                <c:pt idx="67">
                  <c:v>36.940733489341824</c:v>
                </c:pt>
                <c:pt idx="68">
                  <c:v>37.948983281910849</c:v>
                </c:pt>
                <c:pt idx="69">
                  <c:v>31.243131774404418</c:v>
                </c:pt>
                <c:pt idx="70">
                  <c:v>28.052940666450549</c:v>
                </c:pt>
                <c:pt idx="71">
                  <c:v>20.391980608694812</c:v>
                </c:pt>
                <c:pt idx="72">
                  <c:v>12.238233119702356</c:v>
                </c:pt>
                <c:pt idx="73">
                  <c:v>13.305335749152286</c:v>
                </c:pt>
                <c:pt idx="74">
                  <c:v>14.047681233135352</c:v>
                </c:pt>
                <c:pt idx="75">
                  <c:v>23.65846500697635</c:v>
                </c:pt>
                <c:pt idx="76">
                  <c:v>18.880237300773498</c:v>
                </c:pt>
                <c:pt idx="77">
                  <c:v>29.101519002225292</c:v>
                </c:pt>
                <c:pt idx="78">
                  <c:v>23.931141471799094</c:v>
                </c:pt>
                <c:pt idx="79">
                  <c:v>21.100181400228472</c:v>
                </c:pt>
                <c:pt idx="80">
                  <c:v>19.68784840870153</c:v>
                </c:pt>
                <c:pt idx="81">
                  <c:v>18.871340342898019</c:v>
                </c:pt>
                <c:pt idx="82">
                  <c:v>18.551926185173869</c:v>
                </c:pt>
                <c:pt idx="83">
                  <c:v>18.527407963981478</c:v>
                </c:pt>
                <c:pt idx="84">
                  <c:v>19.620765217080475</c:v>
                </c:pt>
                <c:pt idx="85">
                  <c:v>21.33505521545915</c:v>
                </c:pt>
                <c:pt idx="86">
                  <c:v>23.331405039665174</c:v>
                </c:pt>
                <c:pt idx="87">
                  <c:v>27.298474796807355</c:v>
                </c:pt>
                <c:pt idx="88">
                  <c:v>28.710497367315376</c:v>
                </c:pt>
                <c:pt idx="89">
                  <c:v>37.455703508828087</c:v>
                </c:pt>
                <c:pt idx="90">
                  <c:v>24.457147146977839</c:v>
                </c:pt>
                <c:pt idx="91">
                  <c:v>22.498095940142875</c:v>
                </c:pt>
                <c:pt idx="92">
                  <c:v>22.360494768483633</c:v>
                </c:pt>
                <c:pt idx="93">
                  <c:v>21.923827133746229</c:v>
                </c:pt>
                <c:pt idx="94">
                  <c:v>18.670715641514498</c:v>
                </c:pt>
                <c:pt idx="95">
                  <c:v>15.244181601472748</c:v>
                </c:pt>
                <c:pt idx="96">
                  <c:v>13.105276971490628</c:v>
                </c:pt>
                <c:pt idx="97">
                  <c:v>12.580162527151527</c:v>
                </c:pt>
                <c:pt idx="98">
                  <c:v>11.58923110811012</c:v>
                </c:pt>
                <c:pt idx="99">
                  <c:v>12.192800433539329</c:v>
                </c:pt>
                <c:pt idx="100">
                  <c:v>8.3365582367466828</c:v>
                </c:pt>
                <c:pt idx="101">
                  <c:v>7.5245820658542879</c:v>
                </c:pt>
                <c:pt idx="102">
                  <c:v>7.6206437348579845</c:v>
                </c:pt>
                <c:pt idx="103">
                  <c:v>8.0839261824124424</c:v>
                </c:pt>
                <c:pt idx="104">
                  <c:v>8.7546258370960004</c:v>
                </c:pt>
                <c:pt idx="105">
                  <c:v>6.1018573457163177</c:v>
                </c:pt>
                <c:pt idx="106">
                  <c:v>4.5079373243904257</c:v>
                </c:pt>
                <c:pt idx="107">
                  <c:v>2.5953306250611026</c:v>
                </c:pt>
                <c:pt idx="108">
                  <c:v>1.3689264576216629</c:v>
                </c:pt>
                <c:pt idx="109">
                  <c:v>0.46756158114305452</c:v>
                </c:pt>
                <c:pt idx="110">
                  <c:v>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3-E225-4CED-A4C0-48F2551ADD2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32556800"/>
        <c:axId val="232557360"/>
      </c:scatterChart>
      <c:valAx>
        <c:axId val="232556800"/>
        <c:scaling>
          <c:orientation val="minMax"/>
          <c:max val="1.2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800" b="0" i="0" baseline="0" dirty="0">
                    <a:effectLst/>
                  </a:rPr>
                  <a:t>ω</a:t>
                </a:r>
                <a:endParaRPr lang="en-US" dirty="0">
                  <a:effectLst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32557360"/>
        <c:crosses val="autoZero"/>
        <c:crossBetween val="midCat"/>
        <c:majorUnit val="5.000000000000001E-2"/>
      </c:valAx>
      <c:valAx>
        <c:axId val="2325573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sz="1000" b="0" i="0" u="none" strike="noStrike" kern="1200" baseline="0">
                    <a:solidFill>
                      <a:prstClr val="black">
                        <a:lumMod val="65000"/>
                        <a:lumOff val="35000"/>
                      </a:prst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800" b="0" i="0" baseline="0" dirty="0">
                    <a:effectLst/>
                  </a:rPr>
                  <a:t>ρ(ω) arb units</a:t>
                </a:r>
                <a:endParaRPr lang="en-US" sz="1600" dirty="0">
                  <a:effectLst/>
                </a:endParaRP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>
                    <a:solidFill>
                      <a:prstClr val="black">
                        <a:lumMod val="65000"/>
                        <a:lumOff val="35000"/>
                      </a:prstClr>
                    </a:solidFill>
                  </a:defRPr>
                </a:pPr>
                <a:endParaRPr lang="en-US" dirty="0">
                  <a:effectLst/>
                </a:endParaRPr>
              </a:p>
            </c:rich>
          </c:tx>
          <c:layout>
            <c:manualLayout>
              <c:xMode val="edge"/>
              <c:yMode val="edge"/>
              <c:x val="9.2592592592592587E-3"/>
              <c:y val="0.36837042870018305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000" b="0" i="0" u="none" strike="noStrike" kern="1200" baseline="0">
                  <a:solidFill>
                    <a:prstClr val="black">
                      <a:lumMod val="65000"/>
                      <a:lumOff val="35000"/>
                    </a:prst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32556800"/>
        <c:crosses val="autoZero"/>
        <c:crossBetween val="midCat"/>
        <c:majorUnit val="5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 b="0" i="0" baseline="0">
                <a:effectLst/>
              </a:rPr>
              <a:t>DOS graph of ρ(ω) vs ω for optics ratio K</a:t>
            </a:r>
            <a:r>
              <a:rPr lang="en-US" sz="1800" b="0" i="0" baseline="-25000">
                <a:effectLst/>
              </a:rPr>
              <a:t>2</a:t>
            </a:r>
            <a:r>
              <a:rPr lang="en-US" sz="1800" b="0" i="0" baseline="0">
                <a:effectLst/>
              </a:rPr>
              <a:t>/K</a:t>
            </a:r>
            <a:r>
              <a:rPr lang="en-US" sz="1800" b="0" i="0" baseline="-25000">
                <a:effectLst/>
              </a:rPr>
              <a:t>1</a:t>
            </a:r>
            <a:r>
              <a:rPr lang="en-US" sz="1800" b="0" i="0" baseline="0">
                <a:effectLst/>
              </a:rPr>
              <a:t> = 0.598, </a:t>
            </a:r>
            <a:endParaRPr lang="en-US">
              <a:effectLst/>
            </a:endParaRPr>
          </a:p>
          <a:p>
            <a:pPr>
              <a:defRPr/>
            </a:pPr>
            <a:r>
              <a:rPr lang="en-US" sz="1800" b="0" i="0" baseline="0">
                <a:effectLst/>
              </a:rPr>
              <a:t>constructed from delta function with </a:t>
            </a:r>
            <a:r>
              <a:rPr lang="el-GR" sz="1800" b="0" i="0" baseline="0">
                <a:effectLst/>
              </a:rPr>
              <a:t>η</a:t>
            </a:r>
            <a:r>
              <a:rPr lang="en-US" sz="1800" b="0" i="0" baseline="0">
                <a:effectLst/>
              </a:rPr>
              <a:t>=0.003. </a:t>
            </a:r>
          </a:p>
          <a:p>
            <a:pPr>
              <a:defRPr/>
            </a:pPr>
            <a:r>
              <a:rPr lang="en-US" sz="1800" b="0" i="0" baseline="0">
                <a:solidFill>
                  <a:schemeClr val="accent5"/>
                </a:solidFill>
                <a:effectLst/>
              </a:rPr>
              <a:t>q = </a:t>
            </a:r>
            <a:r>
              <a:rPr lang="az-Cyrl-AZ" sz="1800" b="0" i="0" baseline="0">
                <a:solidFill>
                  <a:schemeClr val="accent5"/>
                </a:solidFill>
                <a:effectLst/>
              </a:rPr>
              <a:t>Г(0,0,0)</a:t>
            </a:r>
            <a:r>
              <a:rPr lang="en-US" sz="1800" b="0" i="0" baseline="0">
                <a:solidFill>
                  <a:schemeClr val="accent5"/>
                </a:solidFill>
                <a:effectLst/>
              </a:rPr>
              <a:t>, </a:t>
            </a:r>
            <a:r>
              <a:rPr lang="en-US" sz="1800">
                <a:solidFill>
                  <a:srgbClr val="FF0000"/>
                </a:solidFill>
                <a:effectLst/>
              </a:rPr>
              <a:t>q = L(</a:t>
            </a:r>
            <a:r>
              <a:rPr lang="el-GR" sz="1800">
                <a:solidFill>
                  <a:srgbClr val="FF0000"/>
                </a:solidFill>
                <a:effectLst/>
              </a:rPr>
              <a:t>π</a:t>
            </a:r>
            <a:r>
              <a:rPr lang="en-US" sz="1800">
                <a:solidFill>
                  <a:srgbClr val="FF0000"/>
                </a:solidFill>
                <a:effectLst/>
              </a:rPr>
              <a:t>/a</a:t>
            </a:r>
            <a:r>
              <a:rPr lang="el-GR" sz="1800">
                <a:solidFill>
                  <a:srgbClr val="FF0000"/>
                </a:solidFill>
                <a:effectLst/>
              </a:rPr>
              <a:t>,π</a:t>
            </a:r>
            <a:r>
              <a:rPr lang="en-US" sz="1800">
                <a:solidFill>
                  <a:srgbClr val="FF0000"/>
                </a:solidFill>
                <a:effectLst/>
              </a:rPr>
              <a:t>/a</a:t>
            </a:r>
            <a:r>
              <a:rPr lang="el-GR" sz="1800">
                <a:solidFill>
                  <a:srgbClr val="FF0000"/>
                </a:solidFill>
                <a:effectLst/>
              </a:rPr>
              <a:t>,π</a:t>
            </a:r>
            <a:r>
              <a:rPr lang="en-US" sz="1800">
                <a:solidFill>
                  <a:srgbClr val="FF0000"/>
                </a:solidFill>
                <a:effectLst/>
              </a:rPr>
              <a:t>/a</a:t>
            </a:r>
            <a:r>
              <a:rPr lang="el-GR" sz="1800">
                <a:solidFill>
                  <a:srgbClr val="FF0000"/>
                </a:solidFill>
                <a:effectLst/>
              </a:rPr>
              <a:t>)</a:t>
            </a:r>
            <a:r>
              <a:rPr lang="en-US" sz="1800">
                <a:solidFill>
                  <a:srgbClr val="FF0000"/>
                </a:solidFill>
                <a:effectLst/>
              </a:rPr>
              <a:t>, </a:t>
            </a:r>
            <a:r>
              <a:rPr lang="en-US" sz="1800">
                <a:solidFill>
                  <a:srgbClr val="00B050"/>
                </a:solidFill>
                <a:effectLst/>
              </a:rPr>
              <a:t>q = U(</a:t>
            </a:r>
            <a:r>
              <a:rPr lang="el-GR" sz="1800">
                <a:solidFill>
                  <a:srgbClr val="00B050"/>
                </a:solidFill>
                <a:effectLst/>
              </a:rPr>
              <a:t>π/2</a:t>
            </a:r>
            <a:r>
              <a:rPr lang="en-US" sz="1800">
                <a:solidFill>
                  <a:srgbClr val="00B050"/>
                </a:solidFill>
                <a:effectLst/>
              </a:rPr>
              <a:t>a</a:t>
            </a:r>
            <a:r>
              <a:rPr lang="el-GR" sz="1800">
                <a:solidFill>
                  <a:srgbClr val="00B050"/>
                </a:solidFill>
                <a:effectLst/>
              </a:rPr>
              <a:t>,</a:t>
            </a:r>
            <a:r>
              <a:rPr lang="en-US" sz="1800">
                <a:solidFill>
                  <a:srgbClr val="00B050"/>
                </a:solidFill>
                <a:effectLst/>
              </a:rPr>
              <a:t> </a:t>
            </a:r>
            <a:r>
              <a:rPr lang="el-GR" sz="1800">
                <a:solidFill>
                  <a:srgbClr val="00B050"/>
                </a:solidFill>
                <a:effectLst/>
              </a:rPr>
              <a:t>2π</a:t>
            </a:r>
            <a:r>
              <a:rPr lang="en-US" sz="1800">
                <a:solidFill>
                  <a:srgbClr val="00B050"/>
                </a:solidFill>
                <a:effectLst/>
              </a:rPr>
              <a:t>/a</a:t>
            </a:r>
            <a:r>
              <a:rPr lang="el-GR" sz="1800">
                <a:solidFill>
                  <a:srgbClr val="00B050"/>
                </a:solidFill>
                <a:effectLst/>
              </a:rPr>
              <a:t>,</a:t>
            </a:r>
            <a:r>
              <a:rPr lang="en-US" sz="1800">
                <a:solidFill>
                  <a:srgbClr val="00B050"/>
                </a:solidFill>
                <a:effectLst/>
              </a:rPr>
              <a:t> </a:t>
            </a:r>
            <a:r>
              <a:rPr lang="el-GR" sz="1800">
                <a:solidFill>
                  <a:srgbClr val="00B050"/>
                </a:solidFill>
                <a:effectLst/>
              </a:rPr>
              <a:t>π/2</a:t>
            </a:r>
            <a:r>
              <a:rPr lang="en-US" sz="1800">
                <a:solidFill>
                  <a:srgbClr val="00B050"/>
                </a:solidFill>
                <a:effectLst/>
              </a:rPr>
              <a:t>a</a:t>
            </a:r>
            <a:r>
              <a:rPr lang="el-GR" sz="1800">
                <a:solidFill>
                  <a:srgbClr val="00B050"/>
                </a:solidFill>
                <a:effectLst/>
              </a:rPr>
              <a:t>)</a:t>
            </a:r>
            <a:endParaRPr lang="en-US" sz="1800">
              <a:solidFill>
                <a:srgbClr val="00B050"/>
              </a:solidFill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v> Г(0,0,0)</c:v>
          </c:tx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xVal>
            <c:numRef>
              <c:f>'598 Graph Delta'!$A$3:$A$118</c:f>
              <c:numCache>
                <c:formatCode>0.000</c:formatCode>
                <c:ptCount val="116"/>
                <c:pt idx="0">
                  <c:v>0</c:v>
                </c:pt>
                <c:pt idx="1">
                  <c:v>0.01</c:v>
                </c:pt>
                <c:pt idx="2">
                  <c:v>0.02</c:v>
                </c:pt>
                <c:pt idx="3">
                  <c:v>0.03</c:v>
                </c:pt>
                <c:pt idx="4">
                  <c:v>0.04</c:v>
                </c:pt>
                <c:pt idx="5">
                  <c:v>0.05</c:v>
                </c:pt>
                <c:pt idx="6">
                  <c:v>6.0000000000000005E-2</c:v>
                </c:pt>
                <c:pt idx="7">
                  <c:v>7.0000000000000007E-2</c:v>
                </c:pt>
                <c:pt idx="8">
                  <c:v>0.08</c:v>
                </c:pt>
                <c:pt idx="9">
                  <c:v>0.09</c:v>
                </c:pt>
                <c:pt idx="10">
                  <c:v>9.9999999999999992E-2</c:v>
                </c:pt>
                <c:pt idx="11">
                  <c:v>0.10999999999999999</c:v>
                </c:pt>
                <c:pt idx="12">
                  <c:v>0.11999999999999998</c:v>
                </c:pt>
                <c:pt idx="13">
                  <c:v>0.12999999999999998</c:v>
                </c:pt>
                <c:pt idx="14">
                  <c:v>0.13999999999999999</c:v>
                </c:pt>
                <c:pt idx="15">
                  <c:v>0.15</c:v>
                </c:pt>
                <c:pt idx="16">
                  <c:v>0.16</c:v>
                </c:pt>
                <c:pt idx="17">
                  <c:v>0.17</c:v>
                </c:pt>
                <c:pt idx="18">
                  <c:v>0.18000000000000002</c:v>
                </c:pt>
                <c:pt idx="19">
                  <c:v>0.19000000000000003</c:v>
                </c:pt>
                <c:pt idx="20">
                  <c:v>0.20000000000000004</c:v>
                </c:pt>
                <c:pt idx="21">
                  <c:v>0.21000000000000005</c:v>
                </c:pt>
                <c:pt idx="22">
                  <c:v>0.22000000000000006</c:v>
                </c:pt>
                <c:pt idx="23">
                  <c:v>0.23000000000000007</c:v>
                </c:pt>
                <c:pt idx="24">
                  <c:v>0.24000000000000007</c:v>
                </c:pt>
                <c:pt idx="25">
                  <c:v>0.25000000000000006</c:v>
                </c:pt>
                <c:pt idx="26">
                  <c:v>0.26000000000000006</c:v>
                </c:pt>
                <c:pt idx="27">
                  <c:v>0.27000000000000007</c:v>
                </c:pt>
                <c:pt idx="28">
                  <c:v>0.28000000000000008</c:v>
                </c:pt>
                <c:pt idx="29">
                  <c:v>0.29000000000000009</c:v>
                </c:pt>
                <c:pt idx="30">
                  <c:v>0.3000000000000001</c:v>
                </c:pt>
                <c:pt idx="31">
                  <c:v>0.31000000000000011</c:v>
                </c:pt>
                <c:pt idx="32">
                  <c:v>0.32000000000000012</c:v>
                </c:pt>
                <c:pt idx="33">
                  <c:v>0.33000000000000013</c:v>
                </c:pt>
                <c:pt idx="34">
                  <c:v>0.34000000000000014</c:v>
                </c:pt>
                <c:pt idx="35">
                  <c:v>0.35000000000000014</c:v>
                </c:pt>
                <c:pt idx="36">
                  <c:v>0.36000000000000015</c:v>
                </c:pt>
                <c:pt idx="37">
                  <c:v>0.37000000000000016</c:v>
                </c:pt>
                <c:pt idx="38">
                  <c:v>0.38000000000000017</c:v>
                </c:pt>
                <c:pt idx="39">
                  <c:v>0.39000000000000018</c:v>
                </c:pt>
                <c:pt idx="40">
                  <c:v>0.40000000000000019</c:v>
                </c:pt>
                <c:pt idx="41">
                  <c:v>0.4100000000000002</c:v>
                </c:pt>
                <c:pt idx="42">
                  <c:v>0.42000000000000021</c:v>
                </c:pt>
                <c:pt idx="43">
                  <c:v>0.43000000000000022</c:v>
                </c:pt>
                <c:pt idx="44">
                  <c:v>0.44000000000000022</c:v>
                </c:pt>
                <c:pt idx="45">
                  <c:v>0.45000000000000023</c:v>
                </c:pt>
                <c:pt idx="46">
                  <c:v>0.46000000000000024</c:v>
                </c:pt>
                <c:pt idx="47">
                  <c:v>0.47000000000000025</c:v>
                </c:pt>
                <c:pt idx="48">
                  <c:v>0.48000000000000026</c:v>
                </c:pt>
                <c:pt idx="49">
                  <c:v>0.49000000000000027</c:v>
                </c:pt>
                <c:pt idx="50">
                  <c:v>0.50000000000000022</c:v>
                </c:pt>
                <c:pt idx="51">
                  <c:v>0.51000000000000023</c:v>
                </c:pt>
                <c:pt idx="52">
                  <c:v>0.52000000000000024</c:v>
                </c:pt>
                <c:pt idx="53">
                  <c:v>0.53000000000000025</c:v>
                </c:pt>
                <c:pt idx="54">
                  <c:v>0.54000000000000026</c:v>
                </c:pt>
                <c:pt idx="55">
                  <c:v>0.55000000000000027</c:v>
                </c:pt>
                <c:pt idx="56">
                  <c:v>0.56000000000000028</c:v>
                </c:pt>
                <c:pt idx="57">
                  <c:v>0.57000000000000028</c:v>
                </c:pt>
                <c:pt idx="58">
                  <c:v>0.58000000000000029</c:v>
                </c:pt>
                <c:pt idx="59">
                  <c:v>0.5900000000000003</c:v>
                </c:pt>
                <c:pt idx="60">
                  <c:v>0.60000000000000031</c:v>
                </c:pt>
                <c:pt idx="61">
                  <c:v>0.61000000000000032</c:v>
                </c:pt>
                <c:pt idx="62">
                  <c:v>0.62000000000000033</c:v>
                </c:pt>
                <c:pt idx="63">
                  <c:v>0.63000000000000034</c:v>
                </c:pt>
                <c:pt idx="64">
                  <c:v>0.64000000000000035</c:v>
                </c:pt>
                <c:pt idx="65">
                  <c:v>0.65000000000000036</c:v>
                </c:pt>
                <c:pt idx="66">
                  <c:v>0.66000000000000036</c:v>
                </c:pt>
                <c:pt idx="67">
                  <c:v>0.67000000000000037</c:v>
                </c:pt>
                <c:pt idx="68">
                  <c:v>0.68000000000000038</c:v>
                </c:pt>
                <c:pt idx="69">
                  <c:v>0.69000000000000039</c:v>
                </c:pt>
                <c:pt idx="70">
                  <c:v>0.7000000000000004</c:v>
                </c:pt>
                <c:pt idx="71">
                  <c:v>0.71000000000000041</c:v>
                </c:pt>
                <c:pt idx="72">
                  <c:v>0.72000000000000042</c:v>
                </c:pt>
                <c:pt idx="73">
                  <c:v>0.73000000000000043</c:v>
                </c:pt>
                <c:pt idx="74">
                  <c:v>0.74000000000000044</c:v>
                </c:pt>
                <c:pt idx="75">
                  <c:v>0.75000000000000044</c:v>
                </c:pt>
                <c:pt idx="76">
                  <c:v>0.76000000000000045</c:v>
                </c:pt>
                <c:pt idx="77">
                  <c:v>0.77000000000000046</c:v>
                </c:pt>
                <c:pt idx="78">
                  <c:v>0.78000000000000047</c:v>
                </c:pt>
                <c:pt idx="79">
                  <c:v>0.79000000000000048</c:v>
                </c:pt>
                <c:pt idx="80">
                  <c:v>0.80000000000000049</c:v>
                </c:pt>
                <c:pt idx="81">
                  <c:v>0.8100000000000005</c:v>
                </c:pt>
                <c:pt idx="82">
                  <c:v>0.82000000000000051</c:v>
                </c:pt>
                <c:pt idx="83">
                  <c:v>0.83000000000000052</c:v>
                </c:pt>
                <c:pt idx="84">
                  <c:v>0.84000000000000052</c:v>
                </c:pt>
                <c:pt idx="85">
                  <c:v>0.85000000000000053</c:v>
                </c:pt>
                <c:pt idx="86">
                  <c:v>0.86000000000000054</c:v>
                </c:pt>
                <c:pt idx="87">
                  <c:v>0.87000000000000055</c:v>
                </c:pt>
                <c:pt idx="88">
                  <c:v>0.88000000000000056</c:v>
                </c:pt>
                <c:pt idx="89">
                  <c:v>0.89000000000000057</c:v>
                </c:pt>
                <c:pt idx="90">
                  <c:v>0.90000000000000058</c:v>
                </c:pt>
                <c:pt idx="91">
                  <c:v>0.91000000000000059</c:v>
                </c:pt>
                <c:pt idx="92">
                  <c:v>0.9200000000000006</c:v>
                </c:pt>
                <c:pt idx="93">
                  <c:v>0.9300000000000006</c:v>
                </c:pt>
                <c:pt idx="94">
                  <c:v>0.94000000000000061</c:v>
                </c:pt>
                <c:pt idx="95">
                  <c:v>0.95000000000000062</c:v>
                </c:pt>
                <c:pt idx="96">
                  <c:v>0.96000000000000063</c:v>
                </c:pt>
                <c:pt idx="97">
                  <c:v>0.97000000000000064</c:v>
                </c:pt>
                <c:pt idx="98">
                  <c:v>0.98000000000000065</c:v>
                </c:pt>
                <c:pt idx="99">
                  <c:v>0.99000000000000066</c:v>
                </c:pt>
                <c:pt idx="100">
                  <c:v>1.0000000000000007</c:v>
                </c:pt>
                <c:pt idx="101">
                  <c:v>1.0100000000000007</c:v>
                </c:pt>
                <c:pt idx="102">
                  <c:v>1.0200000000000007</c:v>
                </c:pt>
                <c:pt idx="103">
                  <c:v>1.0300000000000007</c:v>
                </c:pt>
                <c:pt idx="104">
                  <c:v>1.0400000000000007</c:v>
                </c:pt>
                <c:pt idx="105">
                  <c:v>1.0500000000000007</c:v>
                </c:pt>
                <c:pt idx="106">
                  <c:v>1.0600000000000007</c:v>
                </c:pt>
                <c:pt idx="107">
                  <c:v>1.0700000000000007</c:v>
                </c:pt>
                <c:pt idx="108">
                  <c:v>1.0800000000000007</c:v>
                </c:pt>
                <c:pt idx="109">
                  <c:v>1.0900000000000007</c:v>
                </c:pt>
                <c:pt idx="110">
                  <c:v>1.1000000000000008</c:v>
                </c:pt>
                <c:pt idx="111">
                  <c:v>1.1100000000000008</c:v>
                </c:pt>
                <c:pt idx="112">
                  <c:v>1.1200000000000008</c:v>
                </c:pt>
                <c:pt idx="113">
                  <c:v>1.1300000000000008</c:v>
                </c:pt>
                <c:pt idx="114">
                  <c:v>1.1400000000000008</c:v>
                </c:pt>
                <c:pt idx="115">
                  <c:v>1.1500000000000008</c:v>
                </c:pt>
              </c:numCache>
            </c:numRef>
          </c:xVal>
          <c:yVal>
            <c:numRef>
              <c:f>'598 Graph Delta'!$B$3:$B$118</c:f>
              <c:numCache>
                <c:formatCode>General</c:formatCode>
                <c:ptCount val="116"/>
                <c:pt idx="0">
                  <c:v>2.6713399999999998E-4</c:v>
                </c:pt>
                <c:pt idx="1">
                  <c:v>6.4852599999999996E-3</c:v>
                </c:pt>
                <c:pt idx="2">
                  <c:v>2.4408300000000001E-2</c:v>
                </c:pt>
                <c:pt idx="3">
                  <c:v>5.4521E-2</c:v>
                </c:pt>
                <c:pt idx="4">
                  <c:v>9.7190700000000005E-2</c:v>
                </c:pt>
                <c:pt idx="5">
                  <c:v>0.152944</c:v>
                </c:pt>
                <c:pt idx="6">
                  <c:v>0.222473</c:v>
                </c:pt>
                <c:pt idx="7">
                  <c:v>0.306591</c:v>
                </c:pt>
                <c:pt idx="8">
                  <c:v>0.406638</c:v>
                </c:pt>
                <c:pt idx="9">
                  <c:v>0.52367200000000003</c:v>
                </c:pt>
                <c:pt idx="10">
                  <c:v>0.65915199999999996</c:v>
                </c:pt>
                <c:pt idx="11">
                  <c:v>0.81605000000000005</c:v>
                </c:pt>
                <c:pt idx="12">
                  <c:v>0.99556</c:v>
                </c:pt>
                <c:pt idx="13">
                  <c:v>1.1983999999999999</c:v>
                </c:pt>
                <c:pt idx="14">
                  <c:v>1.3950899999999999</c:v>
                </c:pt>
                <c:pt idx="15">
                  <c:v>1.6943600000000001</c:v>
                </c:pt>
                <c:pt idx="16">
                  <c:v>1.99213</c:v>
                </c:pt>
                <c:pt idx="17">
                  <c:v>2.3578000000000001</c:v>
                </c:pt>
                <c:pt idx="18">
                  <c:v>2.75847</c:v>
                </c:pt>
                <c:pt idx="19">
                  <c:v>3.21583</c:v>
                </c:pt>
                <c:pt idx="20">
                  <c:v>3.7266900000000001</c:v>
                </c:pt>
                <c:pt idx="21">
                  <c:v>4.36815</c:v>
                </c:pt>
                <c:pt idx="22">
                  <c:v>5.0981199999999998</c:v>
                </c:pt>
                <c:pt idx="23">
                  <c:v>5.9362399999999997</c:v>
                </c:pt>
                <c:pt idx="24">
                  <c:v>6.8024100000000001</c:v>
                </c:pt>
                <c:pt idx="25">
                  <c:v>7.30227</c:v>
                </c:pt>
                <c:pt idx="26">
                  <c:v>9.6556599999999992</c:v>
                </c:pt>
                <c:pt idx="27">
                  <c:v>11.4795</c:v>
                </c:pt>
                <c:pt idx="28">
                  <c:v>13.891299999999999</c:v>
                </c:pt>
                <c:pt idx="29">
                  <c:v>17.0716</c:v>
                </c:pt>
                <c:pt idx="30">
                  <c:v>21.635999999999999</c:v>
                </c:pt>
                <c:pt idx="31">
                  <c:v>29.409300000000002</c:v>
                </c:pt>
                <c:pt idx="32">
                  <c:v>45.168399999999998</c:v>
                </c:pt>
                <c:pt idx="33">
                  <c:v>50.043799999999997</c:v>
                </c:pt>
                <c:pt idx="34">
                  <c:v>40.312800000000003</c:v>
                </c:pt>
                <c:pt idx="35">
                  <c:v>37.577199999999998</c:v>
                </c:pt>
                <c:pt idx="36">
                  <c:v>36.894799999999996</c:v>
                </c:pt>
                <c:pt idx="37">
                  <c:v>47.766100000000002</c:v>
                </c:pt>
                <c:pt idx="38">
                  <c:v>63.094499999999996</c:v>
                </c:pt>
                <c:pt idx="39">
                  <c:v>44.469299999999997</c:v>
                </c:pt>
                <c:pt idx="40">
                  <c:v>16.606300000000001</c:v>
                </c:pt>
                <c:pt idx="41">
                  <c:v>20.782599999999999</c:v>
                </c:pt>
                <c:pt idx="42">
                  <c:v>33.323</c:v>
                </c:pt>
                <c:pt idx="43">
                  <c:v>19.182400000000001</c:v>
                </c:pt>
                <c:pt idx="44">
                  <c:v>11.9709</c:v>
                </c:pt>
                <c:pt idx="45">
                  <c:v>8.9240600000000008</c:v>
                </c:pt>
                <c:pt idx="46">
                  <c:v>8.2654700000000005</c:v>
                </c:pt>
                <c:pt idx="47">
                  <c:v>9.1983499999999996</c:v>
                </c:pt>
                <c:pt idx="48">
                  <c:v>10.6656</c:v>
                </c:pt>
                <c:pt idx="49">
                  <c:v>12.3812</c:v>
                </c:pt>
                <c:pt idx="50">
                  <c:v>14.386699999999999</c:v>
                </c:pt>
                <c:pt idx="51">
                  <c:v>16.180800000000001</c:v>
                </c:pt>
                <c:pt idx="52">
                  <c:v>20.376300000000001</c:v>
                </c:pt>
                <c:pt idx="53">
                  <c:v>26.276299999999999</c:v>
                </c:pt>
                <c:pt idx="54">
                  <c:v>29.447900000000001</c:v>
                </c:pt>
                <c:pt idx="55">
                  <c:v>31.692299999999999</c:v>
                </c:pt>
                <c:pt idx="56">
                  <c:v>31.7758</c:v>
                </c:pt>
                <c:pt idx="57">
                  <c:v>35.335599999999999</c:v>
                </c:pt>
                <c:pt idx="58">
                  <c:v>37.923900000000003</c:v>
                </c:pt>
                <c:pt idx="59">
                  <c:v>41.157600000000002</c:v>
                </c:pt>
                <c:pt idx="60">
                  <c:v>47.756100000000004</c:v>
                </c:pt>
                <c:pt idx="61">
                  <c:v>54.731000000000002</c:v>
                </c:pt>
                <c:pt idx="62">
                  <c:v>48.501899999999999</c:v>
                </c:pt>
                <c:pt idx="63">
                  <c:v>37.470199999999998</c:v>
                </c:pt>
                <c:pt idx="64">
                  <c:v>33.674300000000002</c:v>
                </c:pt>
                <c:pt idx="65">
                  <c:v>35.302999999999997</c:v>
                </c:pt>
                <c:pt idx="66">
                  <c:v>36.314500000000002</c:v>
                </c:pt>
                <c:pt idx="67">
                  <c:v>40.22</c:v>
                </c:pt>
                <c:pt idx="68">
                  <c:v>48.585799999999999</c:v>
                </c:pt>
                <c:pt idx="69">
                  <c:v>51.5578</c:v>
                </c:pt>
                <c:pt idx="70">
                  <c:v>45.280099999999997</c:v>
                </c:pt>
                <c:pt idx="71">
                  <c:v>31.9633</c:v>
                </c:pt>
                <c:pt idx="72">
                  <c:v>24.356400000000001</c:v>
                </c:pt>
                <c:pt idx="73">
                  <c:v>26.6327</c:v>
                </c:pt>
                <c:pt idx="74">
                  <c:v>22.53</c:v>
                </c:pt>
                <c:pt idx="75">
                  <c:v>20.94</c:v>
                </c:pt>
                <c:pt idx="76">
                  <c:v>18.470500000000001</c:v>
                </c:pt>
                <c:pt idx="77">
                  <c:v>12.324199999999999</c:v>
                </c:pt>
                <c:pt idx="78">
                  <c:v>11.1736</c:v>
                </c:pt>
                <c:pt idx="79">
                  <c:v>15.424099999999999</c:v>
                </c:pt>
                <c:pt idx="80">
                  <c:v>14.711399999999999</c:v>
                </c:pt>
                <c:pt idx="81">
                  <c:v>15.4544</c:v>
                </c:pt>
                <c:pt idx="82">
                  <c:v>16.448</c:v>
                </c:pt>
                <c:pt idx="83">
                  <c:v>17.1736</c:v>
                </c:pt>
                <c:pt idx="84">
                  <c:v>12.545</c:v>
                </c:pt>
                <c:pt idx="85">
                  <c:v>17.729800000000001</c:v>
                </c:pt>
                <c:pt idx="86">
                  <c:v>18.8855</c:v>
                </c:pt>
                <c:pt idx="87">
                  <c:v>19.761500000000002</c:v>
                </c:pt>
                <c:pt idx="88">
                  <c:v>20.285799999999998</c:v>
                </c:pt>
                <c:pt idx="89">
                  <c:v>21.307600000000001</c:v>
                </c:pt>
                <c:pt idx="90">
                  <c:v>23.289300000000001</c:v>
                </c:pt>
                <c:pt idx="91">
                  <c:v>22.960100000000001</c:v>
                </c:pt>
                <c:pt idx="92">
                  <c:v>25.303000000000001</c:v>
                </c:pt>
                <c:pt idx="93">
                  <c:v>22.0426</c:v>
                </c:pt>
                <c:pt idx="94">
                  <c:v>17.865600000000001</c:v>
                </c:pt>
                <c:pt idx="95">
                  <c:v>15.852399999999999</c:v>
                </c:pt>
                <c:pt idx="96">
                  <c:v>15.435499999999999</c:v>
                </c:pt>
                <c:pt idx="97">
                  <c:v>15.1425</c:v>
                </c:pt>
                <c:pt idx="98">
                  <c:v>15.160500000000001</c:v>
                </c:pt>
                <c:pt idx="99">
                  <c:v>16.454599999999999</c:v>
                </c:pt>
                <c:pt idx="100">
                  <c:v>13.3673</c:v>
                </c:pt>
                <c:pt idx="101">
                  <c:v>7.3478899999999996</c:v>
                </c:pt>
                <c:pt idx="102">
                  <c:v>8.3616299999999999</c:v>
                </c:pt>
                <c:pt idx="103">
                  <c:v>9.7252299999999998</c:v>
                </c:pt>
                <c:pt idx="104">
                  <c:v>11.350899999999999</c:v>
                </c:pt>
                <c:pt idx="105">
                  <c:v>5.3884499999999997</c:v>
                </c:pt>
                <c:pt idx="106">
                  <c:v>6.2682500000000001</c:v>
                </c:pt>
                <c:pt idx="107">
                  <c:v>4.4458000000000002</c:v>
                </c:pt>
                <c:pt idx="108">
                  <c:v>2.8666399999999999</c:v>
                </c:pt>
                <c:pt idx="109">
                  <c:v>0.58615099999999998</c:v>
                </c:pt>
                <c:pt idx="110">
                  <c:v>2.6537000000000002E-2</c:v>
                </c:pt>
                <c:pt idx="111">
                  <c:v>0</c:v>
                </c:pt>
                <c:pt idx="112">
                  <c:v>0</c:v>
                </c:pt>
                <c:pt idx="113">
                  <c:v>0</c:v>
                </c:pt>
                <c:pt idx="114">
                  <c:v>0</c:v>
                </c:pt>
                <c:pt idx="115">
                  <c:v>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F6D7-4BFF-A30F-374B64F7DA90}"/>
            </c:ext>
          </c:extLst>
        </c:ser>
        <c:ser>
          <c:idx val="1"/>
          <c:order val="1"/>
          <c:tx>
            <c:v> L(π,π,π)</c:v>
          </c:tx>
          <c:spPr>
            <a:ln w="19050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xVal>
            <c:numRef>
              <c:f>'598 Graph Delta'!$A$3:$A$118</c:f>
              <c:numCache>
                <c:formatCode>0.000</c:formatCode>
                <c:ptCount val="116"/>
                <c:pt idx="0">
                  <c:v>0</c:v>
                </c:pt>
                <c:pt idx="1">
                  <c:v>0.01</c:v>
                </c:pt>
                <c:pt idx="2">
                  <c:v>0.02</c:v>
                </c:pt>
                <c:pt idx="3">
                  <c:v>0.03</c:v>
                </c:pt>
                <c:pt idx="4">
                  <c:v>0.04</c:v>
                </c:pt>
                <c:pt idx="5">
                  <c:v>0.05</c:v>
                </c:pt>
                <c:pt idx="6">
                  <c:v>6.0000000000000005E-2</c:v>
                </c:pt>
                <c:pt idx="7">
                  <c:v>7.0000000000000007E-2</c:v>
                </c:pt>
                <c:pt idx="8">
                  <c:v>0.08</c:v>
                </c:pt>
                <c:pt idx="9">
                  <c:v>0.09</c:v>
                </c:pt>
                <c:pt idx="10">
                  <c:v>9.9999999999999992E-2</c:v>
                </c:pt>
                <c:pt idx="11">
                  <c:v>0.10999999999999999</c:v>
                </c:pt>
                <c:pt idx="12">
                  <c:v>0.11999999999999998</c:v>
                </c:pt>
                <c:pt idx="13">
                  <c:v>0.12999999999999998</c:v>
                </c:pt>
                <c:pt idx="14">
                  <c:v>0.13999999999999999</c:v>
                </c:pt>
                <c:pt idx="15">
                  <c:v>0.15</c:v>
                </c:pt>
                <c:pt idx="16">
                  <c:v>0.16</c:v>
                </c:pt>
                <c:pt idx="17">
                  <c:v>0.17</c:v>
                </c:pt>
                <c:pt idx="18">
                  <c:v>0.18000000000000002</c:v>
                </c:pt>
                <c:pt idx="19">
                  <c:v>0.19000000000000003</c:v>
                </c:pt>
                <c:pt idx="20">
                  <c:v>0.20000000000000004</c:v>
                </c:pt>
                <c:pt idx="21">
                  <c:v>0.21000000000000005</c:v>
                </c:pt>
                <c:pt idx="22">
                  <c:v>0.22000000000000006</c:v>
                </c:pt>
                <c:pt idx="23">
                  <c:v>0.23000000000000007</c:v>
                </c:pt>
                <c:pt idx="24">
                  <c:v>0.24000000000000007</c:v>
                </c:pt>
                <c:pt idx="25">
                  <c:v>0.25000000000000006</c:v>
                </c:pt>
                <c:pt idx="26">
                  <c:v>0.26000000000000006</c:v>
                </c:pt>
                <c:pt idx="27">
                  <c:v>0.27000000000000007</c:v>
                </c:pt>
                <c:pt idx="28">
                  <c:v>0.28000000000000008</c:v>
                </c:pt>
                <c:pt idx="29">
                  <c:v>0.29000000000000009</c:v>
                </c:pt>
                <c:pt idx="30">
                  <c:v>0.3000000000000001</c:v>
                </c:pt>
                <c:pt idx="31">
                  <c:v>0.31000000000000011</c:v>
                </c:pt>
                <c:pt idx="32">
                  <c:v>0.32000000000000012</c:v>
                </c:pt>
                <c:pt idx="33">
                  <c:v>0.33000000000000013</c:v>
                </c:pt>
                <c:pt idx="34">
                  <c:v>0.34000000000000014</c:v>
                </c:pt>
                <c:pt idx="35">
                  <c:v>0.35000000000000014</c:v>
                </c:pt>
                <c:pt idx="36">
                  <c:v>0.36000000000000015</c:v>
                </c:pt>
                <c:pt idx="37">
                  <c:v>0.37000000000000016</c:v>
                </c:pt>
                <c:pt idx="38">
                  <c:v>0.38000000000000017</c:v>
                </c:pt>
                <c:pt idx="39">
                  <c:v>0.39000000000000018</c:v>
                </c:pt>
                <c:pt idx="40">
                  <c:v>0.40000000000000019</c:v>
                </c:pt>
                <c:pt idx="41">
                  <c:v>0.4100000000000002</c:v>
                </c:pt>
                <c:pt idx="42">
                  <c:v>0.42000000000000021</c:v>
                </c:pt>
                <c:pt idx="43">
                  <c:v>0.43000000000000022</c:v>
                </c:pt>
                <c:pt idx="44">
                  <c:v>0.44000000000000022</c:v>
                </c:pt>
                <c:pt idx="45">
                  <c:v>0.45000000000000023</c:v>
                </c:pt>
                <c:pt idx="46">
                  <c:v>0.46000000000000024</c:v>
                </c:pt>
                <c:pt idx="47">
                  <c:v>0.47000000000000025</c:v>
                </c:pt>
                <c:pt idx="48">
                  <c:v>0.48000000000000026</c:v>
                </c:pt>
                <c:pt idx="49">
                  <c:v>0.49000000000000027</c:v>
                </c:pt>
                <c:pt idx="50">
                  <c:v>0.50000000000000022</c:v>
                </c:pt>
                <c:pt idx="51">
                  <c:v>0.51000000000000023</c:v>
                </c:pt>
                <c:pt idx="52">
                  <c:v>0.52000000000000024</c:v>
                </c:pt>
                <c:pt idx="53">
                  <c:v>0.53000000000000025</c:v>
                </c:pt>
                <c:pt idx="54">
                  <c:v>0.54000000000000026</c:v>
                </c:pt>
                <c:pt idx="55">
                  <c:v>0.55000000000000027</c:v>
                </c:pt>
                <c:pt idx="56">
                  <c:v>0.56000000000000028</c:v>
                </c:pt>
                <c:pt idx="57">
                  <c:v>0.57000000000000028</c:v>
                </c:pt>
                <c:pt idx="58">
                  <c:v>0.58000000000000029</c:v>
                </c:pt>
                <c:pt idx="59">
                  <c:v>0.5900000000000003</c:v>
                </c:pt>
                <c:pt idx="60">
                  <c:v>0.60000000000000031</c:v>
                </c:pt>
                <c:pt idx="61">
                  <c:v>0.61000000000000032</c:v>
                </c:pt>
                <c:pt idx="62">
                  <c:v>0.62000000000000033</c:v>
                </c:pt>
                <c:pt idx="63">
                  <c:v>0.63000000000000034</c:v>
                </c:pt>
                <c:pt idx="64">
                  <c:v>0.64000000000000035</c:v>
                </c:pt>
                <c:pt idx="65">
                  <c:v>0.65000000000000036</c:v>
                </c:pt>
                <c:pt idx="66">
                  <c:v>0.66000000000000036</c:v>
                </c:pt>
                <c:pt idx="67">
                  <c:v>0.67000000000000037</c:v>
                </c:pt>
                <c:pt idx="68">
                  <c:v>0.68000000000000038</c:v>
                </c:pt>
                <c:pt idx="69">
                  <c:v>0.69000000000000039</c:v>
                </c:pt>
                <c:pt idx="70">
                  <c:v>0.7000000000000004</c:v>
                </c:pt>
                <c:pt idx="71">
                  <c:v>0.71000000000000041</c:v>
                </c:pt>
                <c:pt idx="72">
                  <c:v>0.72000000000000042</c:v>
                </c:pt>
                <c:pt idx="73">
                  <c:v>0.73000000000000043</c:v>
                </c:pt>
                <c:pt idx="74">
                  <c:v>0.74000000000000044</c:v>
                </c:pt>
                <c:pt idx="75">
                  <c:v>0.75000000000000044</c:v>
                </c:pt>
                <c:pt idx="76">
                  <c:v>0.76000000000000045</c:v>
                </c:pt>
                <c:pt idx="77">
                  <c:v>0.77000000000000046</c:v>
                </c:pt>
                <c:pt idx="78">
                  <c:v>0.78000000000000047</c:v>
                </c:pt>
                <c:pt idx="79">
                  <c:v>0.79000000000000048</c:v>
                </c:pt>
                <c:pt idx="80">
                  <c:v>0.80000000000000049</c:v>
                </c:pt>
                <c:pt idx="81">
                  <c:v>0.8100000000000005</c:v>
                </c:pt>
                <c:pt idx="82">
                  <c:v>0.82000000000000051</c:v>
                </c:pt>
                <c:pt idx="83">
                  <c:v>0.83000000000000052</c:v>
                </c:pt>
                <c:pt idx="84">
                  <c:v>0.84000000000000052</c:v>
                </c:pt>
                <c:pt idx="85">
                  <c:v>0.85000000000000053</c:v>
                </c:pt>
                <c:pt idx="86">
                  <c:v>0.86000000000000054</c:v>
                </c:pt>
                <c:pt idx="87">
                  <c:v>0.87000000000000055</c:v>
                </c:pt>
                <c:pt idx="88">
                  <c:v>0.88000000000000056</c:v>
                </c:pt>
                <c:pt idx="89">
                  <c:v>0.89000000000000057</c:v>
                </c:pt>
                <c:pt idx="90">
                  <c:v>0.90000000000000058</c:v>
                </c:pt>
                <c:pt idx="91">
                  <c:v>0.91000000000000059</c:v>
                </c:pt>
                <c:pt idx="92">
                  <c:v>0.9200000000000006</c:v>
                </c:pt>
                <c:pt idx="93">
                  <c:v>0.9300000000000006</c:v>
                </c:pt>
                <c:pt idx="94">
                  <c:v>0.94000000000000061</c:v>
                </c:pt>
                <c:pt idx="95">
                  <c:v>0.95000000000000062</c:v>
                </c:pt>
                <c:pt idx="96">
                  <c:v>0.96000000000000063</c:v>
                </c:pt>
                <c:pt idx="97">
                  <c:v>0.97000000000000064</c:v>
                </c:pt>
                <c:pt idx="98">
                  <c:v>0.98000000000000065</c:v>
                </c:pt>
                <c:pt idx="99">
                  <c:v>0.99000000000000066</c:v>
                </c:pt>
                <c:pt idx="100">
                  <c:v>1.0000000000000007</c:v>
                </c:pt>
                <c:pt idx="101">
                  <c:v>1.0100000000000007</c:v>
                </c:pt>
                <c:pt idx="102">
                  <c:v>1.0200000000000007</c:v>
                </c:pt>
                <c:pt idx="103">
                  <c:v>1.0300000000000007</c:v>
                </c:pt>
                <c:pt idx="104">
                  <c:v>1.0400000000000007</c:v>
                </c:pt>
                <c:pt idx="105">
                  <c:v>1.0500000000000007</c:v>
                </c:pt>
                <c:pt idx="106">
                  <c:v>1.0600000000000007</c:v>
                </c:pt>
                <c:pt idx="107">
                  <c:v>1.0700000000000007</c:v>
                </c:pt>
                <c:pt idx="108">
                  <c:v>1.0800000000000007</c:v>
                </c:pt>
                <c:pt idx="109">
                  <c:v>1.0900000000000007</c:v>
                </c:pt>
                <c:pt idx="110">
                  <c:v>1.1000000000000008</c:v>
                </c:pt>
                <c:pt idx="111">
                  <c:v>1.1100000000000008</c:v>
                </c:pt>
                <c:pt idx="112">
                  <c:v>1.1200000000000008</c:v>
                </c:pt>
                <c:pt idx="113">
                  <c:v>1.1300000000000008</c:v>
                </c:pt>
                <c:pt idx="114">
                  <c:v>1.1400000000000008</c:v>
                </c:pt>
                <c:pt idx="115">
                  <c:v>1.1500000000000008</c:v>
                </c:pt>
              </c:numCache>
            </c:numRef>
          </c:xVal>
          <c:yVal>
            <c:numRef>
              <c:f>'598 Graph Delta'!$C$3:$C$118</c:f>
              <c:numCache>
                <c:formatCode>0.000</c:formatCode>
                <c:ptCount val="11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 formatCode="General">
                  <c:v>0</c:v>
                </c:pt>
                <c:pt idx="6" formatCode="General">
                  <c:v>0</c:v>
                </c:pt>
                <c:pt idx="7" formatCode="General">
                  <c:v>0</c:v>
                </c:pt>
                <c:pt idx="8" formatCode="General">
                  <c:v>0</c:v>
                </c:pt>
                <c:pt idx="9" formatCode="General">
                  <c:v>0</c:v>
                </c:pt>
                <c:pt idx="10" formatCode="General">
                  <c:v>0</c:v>
                </c:pt>
                <c:pt idx="11" formatCode="General">
                  <c:v>0</c:v>
                </c:pt>
                <c:pt idx="12" formatCode="General">
                  <c:v>0</c:v>
                </c:pt>
                <c:pt idx="13" formatCode="General">
                  <c:v>0</c:v>
                </c:pt>
                <c:pt idx="14" formatCode="General">
                  <c:v>0</c:v>
                </c:pt>
                <c:pt idx="15" formatCode="General">
                  <c:v>0</c:v>
                </c:pt>
                <c:pt idx="16" formatCode="General">
                  <c:v>1.6365500000000001E-3</c:v>
                </c:pt>
                <c:pt idx="17" formatCode="General">
                  <c:v>2.5904300000000002E-2</c:v>
                </c:pt>
                <c:pt idx="18" formatCode="General">
                  <c:v>8.8857000000000005E-2</c:v>
                </c:pt>
                <c:pt idx="19" formatCode="General">
                  <c:v>0.195969</c:v>
                </c:pt>
                <c:pt idx="20" formatCode="General">
                  <c:v>0.357792</c:v>
                </c:pt>
                <c:pt idx="21" formatCode="General">
                  <c:v>0.59580699999999998</c:v>
                </c:pt>
                <c:pt idx="22" formatCode="General">
                  <c:v>2.6152899999999999</c:v>
                </c:pt>
                <c:pt idx="23" formatCode="General">
                  <c:v>6.2317499999999999</c:v>
                </c:pt>
                <c:pt idx="24" formatCode="General">
                  <c:v>6.6873300000000002</c:v>
                </c:pt>
                <c:pt idx="25" formatCode="General">
                  <c:v>8.3511799999999994</c:v>
                </c:pt>
                <c:pt idx="26" formatCode="General">
                  <c:v>6.7743700000000002</c:v>
                </c:pt>
                <c:pt idx="27" formatCode="General">
                  <c:v>13.7151</c:v>
                </c:pt>
                <c:pt idx="28" formatCode="General">
                  <c:v>17.071400000000001</c:v>
                </c:pt>
                <c:pt idx="29" formatCode="General">
                  <c:v>21.6967</c:v>
                </c:pt>
                <c:pt idx="30" formatCode="General">
                  <c:v>28.1463</c:v>
                </c:pt>
                <c:pt idx="31" formatCode="General">
                  <c:v>36.963500000000003</c:v>
                </c:pt>
                <c:pt idx="32" formatCode="General">
                  <c:v>53.198</c:v>
                </c:pt>
                <c:pt idx="33" formatCode="General">
                  <c:v>53.248600000000003</c:v>
                </c:pt>
                <c:pt idx="34" formatCode="General">
                  <c:v>50.783200000000001</c:v>
                </c:pt>
                <c:pt idx="35" formatCode="General">
                  <c:v>41.4405</c:v>
                </c:pt>
                <c:pt idx="36" formatCode="General">
                  <c:v>33.884500000000003</c:v>
                </c:pt>
                <c:pt idx="37" formatCode="General">
                  <c:v>44.576500000000003</c:v>
                </c:pt>
                <c:pt idx="38" formatCode="General">
                  <c:v>38.368499999999997</c:v>
                </c:pt>
                <c:pt idx="39" formatCode="General">
                  <c:v>30.290099999999999</c:v>
                </c:pt>
                <c:pt idx="40" formatCode="General">
                  <c:v>20.9694</c:v>
                </c:pt>
                <c:pt idx="41" formatCode="General">
                  <c:v>19.979099999999999</c:v>
                </c:pt>
                <c:pt idx="42" formatCode="General">
                  <c:v>24.6205</c:v>
                </c:pt>
                <c:pt idx="43" formatCode="General">
                  <c:v>11.614000000000001</c:v>
                </c:pt>
                <c:pt idx="44" formatCode="General">
                  <c:v>4.8692000000000002</c:v>
                </c:pt>
                <c:pt idx="45" formatCode="General">
                  <c:v>3.0346700000000002</c:v>
                </c:pt>
                <c:pt idx="46" formatCode="General">
                  <c:v>3.5783</c:v>
                </c:pt>
                <c:pt idx="47" formatCode="General">
                  <c:v>5.2193399999999999</c:v>
                </c:pt>
                <c:pt idx="48" formatCode="General">
                  <c:v>9.1438000000000006</c:v>
                </c:pt>
                <c:pt idx="49" formatCode="General">
                  <c:v>11.750299999999999</c:v>
                </c:pt>
                <c:pt idx="50" formatCode="General">
                  <c:v>14.369199999999999</c:v>
                </c:pt>
                <c:pt idx="51" formatCode="General">
                  <c:v>16.059699999999999</c:v>
                </c:pt>
                <c:pt idx="52" formatCode="General">
                  <c:v>19.6678</c:v>
                </c:pt>
                <c:pt idx="53" formatCode="General">
                  <c:v>24.7805</c:v>
                </c:pt>
                <c:pt idx="54" formatCode="General">
                  <c:v>32.589799999999997</c:v>
                </c:pt>
                <c:pt idx="55" formatCode="General">
                  <c:v>40.925899999999999</c:v>
                </c:pt>
                <c:pt idx="56" formatCode="General">
                  <c:v>43.357100000000003</c:v>
                </c:pt>
                <c:pt idx="57" formatCode="General">
                  <c:v>45.939100000000003</c:v>
                </c:pt>
                <c:pt idx="58" formatCode="General">
                  <c:v>49.089300000000001</c:v>
                </c:pt>
                <c:pt idx="59" formatCode="General">
                  <c:v>55.754600000000003</c:v>
                </c:pt>
                <c:pt idx="60" formatCode="General">
                  <c:v>58.180599999999998</c:v>
                </c:pt>
                <c:pt idx="61" formatCode="General">
                  <c:v>44.230800000000002</c:v>
                </c:pt>
                <c:pt idx="62" formatCode="General">
                  <c:v>40.406100000000002</c:v>
                </c:pt>
                <c:pt idx="63" formatCode="General">
                  <c:v>39.390900000000002</c:v>
                </c:pt>
                <c:pt idx="64" formatCode="General">
                  <c:v>37.162100000000002</c:v>
                </c:pt>
                <c:pt idx="65" formatCode="General">
                  <c:v>33.089100000000002</c:v>
                </c:pt>
                <c:pt idx="66" formatCode="General">
                  <c:v>30.799600000000002</c:v>
                </c:pt>
                <c:pt idx="67" formatCode="General">
                  <c:v>33.1661</c:v>
                </c:pt>
                <c:pt idx="68" formatCode="General">
                  <c:v>43.427900000000001</c:v>
                </c:pt>
                <c:pt idx="69" formatCode="General">
                  <c:v>42.755899999999997</c:v>
                </c:pt>
                <c:pt idx="70" formatCode="General">
                  <c:v>38.526699999999998</c:v>
                </c:pt>
                <c:pt idx="71" formatCode="General">
                  <c:v>20.6724</c:v>
                </c:pt>
                <c:pt idx="72" formatCode="General">
                  <c:v>19.9148</c:v>
                </c:pt>
                <c:pt idx="73" formatCode="General">
                  <c:v>21.281099999999999</c:v>
                </c:pt>
                <c:pt idx="74" formatCode="General">
                  <c:v>16.916</c:v>
                </c:pt>
                <c:pt idx="75" formatCode="General">
                  <c:v>14.688599999999999</c:v>
                </c:pt>
                <c:pt idx="76" formatCode="General">
                  <c:v>12.5968</c:v>
                </c:pt>
                <c:pt idx="77" formatCode="General">
                  <c:v>12.536899999999999</c:v>
                </c:pt>
                <c:pt idx="78" formatCode="General">
                  <c:v>12.2027</c:v>
                </c:pt>
                <c:pt idx="79" formatCode="General">
                  <c:v>14.973800000000001</c:v>
                </c:pt>
                <c:pt idx="80" formatCode="General">
                  <c:v>17.097200000000001</c:v>
                </c:pt>
                <c:pt idx="81" formatCode="General">
                  <c:v>23.748799999999999</c:v>
                </c:pt>
                <c:pt idx="82" formatCode="General">
                  <c:v>46.935699999999997</c:v>
                </c:pt>
                <c:pt idx="83" formatCode="General">
                  <c:v>22.1829</c:v>
                </c:pt>
                <c:pt idx="84" formatCode="General">
                  <c:v>18.159700000000001</c:v>
                </c:pt>
                <c:pt idx="85" formatCode="General">
                  <c:v>20.108000000000001</c:v>
                </c:pt>
                <c:pt idx="86" formatCode="General">
                  <c:v>26.581199999999999</c:v>
                </c:pt>
                <c:pt idx="87" formatCode="General">
                  <c:v>26.617799999999999</c:v>
                </c:pt>
                <c:pt idx="88" formatCode="General">
                  <c:v>23.268899999999999</c:v>
                </c:pt>
                <c:pt idx="89" formatCode="General">
                  <c:v>21.656099999999999</c:v>
                </c:pt>
                <c:pt idx="90" formatCode="General">
                  <c:v>19.065300000000001</c:v>
                </c:pt>
                <c:pt idx="91" formatCode="General">
                  <c:v>20.647400000000001</c:v>
                </c:pt>
                <c:pt idx="92" formatCode="General">
                  <c:v>25.026299999999999</c:v>
                </c:pt>
                <c:pt idx="93" formatCode="General">
                  <c:v>18.865300000000001</c:v>
                </c:pt>
                <c:pt idx="94" formatCode="General">
                  <c:v>16.3645</c:v>
                </c:pt>
                <c:pt idx="95" formatCode="General">
                  <c:v>15.7844</c:v>
                </c:pt>
                <c:pt idx="96" formatCode="General">
                  <c:v>14.8515</c:v>
                </c:pt>
                <c:pt idx="97" formatCode="General">
                  <c:v>13.9947</c:v>
                </c:pt>
                <c:pt idx="98" formatCode="General">
                  <c:v>12.6135</c:v>
                </c:pt>
                <c:pt idx="99" formatCode="General">
                  <c:v>11.164899999999999</c:v>
                </c:pt>
                <c:pt idx="100" formatCode="General">
                  <c:v>6.4461399999999998</c:v>
                </c:pt>
                <c:pt idx="101" formatCode="General">
                  <c:v>6.4912400000000003</c:v>
                </c:pt>
                <c:pt idx="102" formatCode="General">
                  <c:v>6.4906100000000002</c:v>
                </c:pt>
                <c:pt idx="103" formatCode="General">
                  <c:v>7.5091099999999997</c:v>
                </c:pt>
                <c:pt idx="104" formatCode="General">
                  <c:v>8.8317499999999995</c:v>
                </c:pt>
                <c:pt idx="105" formatCode="General">
                  <c:v>6.2134299999999998</c:v>
                </c:pt>
                <c:pt idx="106" formatCode="General">
                  <c:v>4.0176600000000002</c:v>
                </c:pt>
                <c:pt idx="107" formatCode="General">
                  <c:v>0.59364899999999998</c:v>
                </c:pt>
                <c:pt idx="108" formatCode="General">
                  <c:v>0.41162599999999999</c:v>
                </c:pt>
                <c:pt idx="109" formatCode="General">
                  <c:v>0.123839</c:v>
                </c:pt>
                <c:pt idx="110" formatCode="General">
                  <c:v>1.7524399999999999E-4</c:v>
                </c:pt>
                <c:pt idx="111" formatCode="General">
                  <c:v>0</c:v>
                </c:pt>
                <c:pt idx="112" formatCode="General">
                  <c:v>0</c:v>
                </c:pt>
                <c:pt idx="113" formatCode="General">
                  <c:v>0</c:v>
                </c:pt>
                <c:pt idx="114" formatCode="General">
                  <c:v>0</c:v>
                </c:pt>
                <c:pt idx="115" formatCode="General">
                  <c:v>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F6D7-4BFF-A30F-374B64F7DA90}"/>
            </c:ext>
          </c:extLst>
        </c:ser>
        <c:ser>
          <c:idx val="2"/>
          <c:order val="2"/>
          <c:tx>
            <c:v>U(π/2,2π,π/2)</c:v>
          </c:tx>
          <c:spPr>
            <a:ln w="19050" cap="rnd">
              <a:solidFill>
                <a:srgbClr val="00B050"/>
              </a:solidFill>
              <a:round/>
            </a:ln>
            <a:effectLst/>
          </c:spPr>
          <c:marker>
            <c:symbol val="none"/>
          </c:marker>
          <c:xVal>
            <c:numRef>
              <c:f>'598 Graph Delta'!$A$3:$A$118</c:f>
              <c:numCache>
                <c:formatCode>0.000</c:formatCode>
                <c:ptCount val="116"/>
                <c:pt idx="0">
                  <c:v>0</c:v>
                </c:pt>
                <c:pt idx="1">
                  <c:v>0.01</c:v>
                </c:pt>
                <c:pt idx="2">
                  <c:v>0.02</c:v>
                </c:pt>
                <c:pt idx="3">
                  <c:v>0.03</c:v>
                </c:pt>
                <c:pt idx="4">
                  <c:v>0.04</c:v>
                </c:pt>
                <c:pt idx="5">
                  <c:v>0.05</c:v>
                </c:pt>
                <c:pt idx="6">
                  <c:v>6.0000000000000005E-2</c:v>
                </c:pt>
                <c:pt idx="7">
                  <c:v>7.0000000000000007E-2</c:v>
                </c:pt>
                <c:pt idx="8">
                  <c:v>0.08</c:v>
                </c:pt>
                <c:pt idx="9">
                  <c:v>0.09</c:v>
                </c:pt>
                <c:pt idx="10">
                  <c:v>9.9999999999999992E-2</c:v>
                </c:pt>
                <c:pt idx="11">
                  <c:v>0.10999999999999999</c:v>
                </c:pt>
                <c:pt idx="12">
                  <c:v>0.11999999999999998</c:v>
                </c:pt>
                <c:pt idx="13">
                  <c:v>0.12999999999999998</c:v>
                </c:pt>
                <c:pt idx="14">
                  <c:v>0.13999999999999999</c:v>
                </c:pt>
                <c:pt idx="15">
                  <c:v>0.15</c:v>
                </c:pt>
                <c:pt idx="16">
                  <c:v>0.16</c:v>
                </c:pt>
                <c:pt idx="17">
                  <c:v>0.17</c:v>
                </c:pt>
                <c:pt idx="18">
                  <c:v>0.18000000000000002</c:v>
                </c:pt>
                <c:pt idx="19">
                  <c:v>0.19000000000000003</c:v>
                </c:pt>
                <c:pt idx="20">
                  <c:v>0.20000000000000004</c:v>
                </c:pt>
                <c:pt idx="21">
                  <c:v>0.21000000000000005</c:v>
                </c:pt>
                <c:pt idx="22">
                  <c:v>0.22000000000000006</c:v>
                </c:pt>
                <c:pt idx="23">
                  <c:v>0.23000000000000007</c:v>
                </c:pt>
                <c:pt idx="24">
                  <c:v>0.24000000000000007</c:v>
                </c:pt>
                <c:pt idx="25">
                  <c:v>0.25000000000000006</c:v>
                </c:pt>
                <c:pt idx="26">
                  <c:v>0.26000000000000006</c:v>
                </c:pt>
                <c:pt idx="27">
                  <c:v>0.27000000000000007</c:v>
                </c:pt>
                <c:pt idx="28">
                  <c:v>0.28000000000000008</c:v>
                </c:pt>
                <c:pt idx="29">
                  <c:v>0.29000000000000009</c:v>
                </c:pt>
                <c:pt idx="30">
                  <c:v>0.3000000000000001</c:v>
                </c:pt>
                <c:pt idx="31">
                  <c:v>0.31000000000000011</c:v>
                </c:pt>
                <c:pt idx="32">
                  <c:v>0.32000000000000012</c:v>
                </c:pt>
                <c:pt idx="33">
                  <c:v>0.33000000000000013</c:v>
                </c:pt>
                <c:pt idx="34">
                  <c:v>0.34000000000000014</c:v>
                </c:pt>
                <c:pt idx="35">
                  <c:v>0.35000000000000014</c:v>
                </c:pt>
                <c:pt idx="36">
                  <c:v>0.36000000000000015</c:v>
                </c:pt>
                <c:pt idx="37">
                  <c:v>0.37000000000000016</c:v>
                </c:pt>
                <c:pt idx="38">
                  <c:v>0.38000000000000017</c:v>
                </c:pt>
                <c:pt idx="39">
                  <c:v>0.39000000000000018</c:v>
                </c:pt>
                <c:pt idx="40">
                  <c:v>0.40000000000000019</c:v>
                </c:pt>
                <c:pt idx="41">
                  <c:v>0.4100000000000002</c:v>
                </c:pt>
                <c:pt idx="42">
                  <c:v>0.42000000000000021</c:v>
                </c:pt>
                <c:pt idx="43">
                  <c:v>0.43000000000000022</c:v>
                </c:pt>
                <c:pt idx="44">
                  <c:v>0.44000000000000022</c:v>
                </c:pt>
                <c:pt idx="45">
                  <c:v>0.45000000000000023</c:v>
                </c:pt>
                <c:pt idx="46">
                  <c:v>0.46000000000000024</c:v>
                </c:pt>
                <c:pt idx="47">
                  <c:v>0.47000000000000025</c:v>
                </c:pt>
                <c:pt idx="48">
                  <c:v>0.48000000000000026</c:v>
                </c:pt>
                <c:pt idx="49">
                  <c:v>0.49000000000000027</c:v>
                </c:pt>
                <c:pt idx="50">
                  <c:v>0.50000000000000022</c:v>
                </c:pt>
                <c:pt idx="51">
                  <c:v>0.51000000000000023</c:v>
                </c:pt>
                <c:pt idx="52">
                  <c:v>0.52000000000000024</c:v>
                </c:pt>
                <c:pt idx="53">
                  <c:v>0.53000000000000025</c:v>
                </c:pt>
                <c:pt idx="54">
                  <c:v>0.54000000000000026</c:v>
                </c:pt>
                <c:pt idx="55">
                  <c:v>0.55000000000000027</c:v>
                </c:pt>
                <c:pt idx="56">
                  <c:v>0.56000000000000028</c:v>
                </c:pt>
                <c:pt idx="57">
                  <c:v>0.57000000000000028</c:v>
                </c:pt>
                <c:pt idx="58">
                  <c:v>0.58000000000000029</c:v>
                </c:pt>
                <c:pt idx="59">
                  <c:v>0.5900000000000003</c:v>
                </c:pt>
                <c:pt idx="60">
                  <c:v>0.60000000000000031</c:v>
                </c:pt>
                <c:pt idx="61">
                  <c:v>0.61000000000000032</c:v>
                </c:pt>
                <c:pt idx="62">
                  <c:v>0.62000000000000033</c:v>
                </c:pt>
                <c:pt idx="63">
                  <c:v>0.63000000000000034</c:v>
                </c:pt>
                <c:pt idx="64">
                  <c:v>0.64000000000000035</c:v>
                </c:pt>
                <c:pt idx="65">
                  <c:v>0.65000000000000036</c:v>
                </c:pt>
                <c:pt idx="66">
                  <c:v>0.66000000000000036</c:v>
                </c:pt>
                <c:pt idx="67">
                  <c:v>0.67000000000000037</c:v>
                </c:pt>
                <c:pt idx="68">
                  <c:v>0.68000000000000038</c:v>
                </c:pt>
                <c:pt idx="69">
                  <c:v>0.69000000000000039</c:v>
                </c:pt>
                <c:pt idx="70">
                  <c:v>0.7000000000000004</c:v>
                </c:pt>
                <c:pt idx="71">
                  <c:v>0.71000000000000041</c:v>
                </c:pt>
                <c:pt idx="72">
                  <c:v>0.72000000000000042</c:v>
                </c:pt>
                <c:pt idx="73">
                  <c:v>0.73000000000000043</c:v>
                </c:pt>
                <c:pt idx="74">
                  <c:v>0.74000000000000044</c:v>
                </c:pt>
                <c:pt idx="75">
                  <c:v>0.75000000000000044</c:v>
                </c:pt>
                <c:pt idx="76">
                  <c:v>0.76000000000000045</c:v>
                </c:pt>
                <c:pt idx="77">
                  <c:v>0.77000000000000046</c:v>
                </c:pt>
                <c:pt idx="78">
                  <c:v>0.78000000000000047</c:v>
                </c:pt>
                <c:pt idx="79">
                  <c:v>0.79000000000000048</c:v>
                </c:pt>
                <c:pt idx="80">
                  <c:v>0.80000000000000049</c:v>
                </c:pt>
                <c:pt idx="81">
                  <c:v>0.8100000000000005</c:v>
                </c:pt>
                <c:pt idx="82">
                  <c:v>0.82000000000000051</c:v>
                </c:pt>
                <c:pt idx="83">
                  <c:v>0.83000000000000052</c:v>
                </c:pt>
                <c:pt idx="84">
                  <c:v>0.84000000000000052</c:v>
                </c:pt>
                <c:pt idx="85">
                  <c:v>0.85000000000000053</c:v>
                </c:pt>
                <c:pt idx="86">
                  <c:v>0.86000000000000054</c:v>
                </c:pt>
                <c:pt idx="87">
                  <c:v>0.87000000000000055</c:v>
                </c:pt>
                <c:pt idx="88">
                  <c:v>0.88000000000000056</c:v>
                </c:pt>
                <c:pt idx="89">
                  <c:v>0.89000000000000057</c:v>
                </c:pt>
                <c:pt idx="90">
                  <c:v>0.90000000000000058</c:v>
                </c:pt>
                <c:pt idx="91">
                  <c:v>0.91000000000000059</c:v>
                </c:pt>
                <c:pt idx="92">
                  <c:v>0.9200000000000006</c:v>
                </c:pt>
                <c:pt idx="93">
                  <c:v>0.9300000000000006</c:v>
                </c:pt>
                <c:pt idx="94">
                  <c:v>0.94000000000000061</c:v>
                </c:pt>
                <c:pt idx="95">
                  <c:v>0.95000000000000062</c:v>
                </c:pt>
                <c:pt idx="96">
                  <c:v>0.96000000000000063</c:v>
                </c:pt>
                <c:pt idx="97">
                  <c:v>0.97000000000000064</c:v>
                </c:pt>
                <c:pt idx="98">
                  <c:v>0.98000000000000065</c:v>
                </c:pt>
                <c:pt idx="99">
                  <c:v>0.99000000000000066</c:v>
                </c:pt>
                <c:pt idx="100">
                  <c:v>1.0000000000000007</c:v>
                </c:pt>
                <c:pt idx="101">
                  <c:v>1.0100000000000007</c:v>
                </c:pt>
                <c:pt idx="102">
                  <c:v>1.0200000000000007</c:v>
                </c:pt>
                <c:pt idx="103">
                  <c:v>1.0300000000000007</c:v>
                </c:pt>
                <c:pt idx="104">
                  <c:v>1.0400000000000007</c:v>
                </c:pt>
                <c:pt idx="105">
                  <c:v>1.0500000000000007</c:v>
                </c:pt>
                <c:pt idx="106">
                  <c:v>1.0600000000000007</c:v>
                </c:pt>
                <c:pt idx="107">
                  <c:v>1.0700000000000007</c:v>
                </c:pt>
                <c:pt idx="108">
                  <c:v>1.0800000000000007</c:v>
                </c:pt>
                <c:pt idx="109">
                  <c:v>1.0900000000000007</c:v>
                </c:pt>
                <c:pt idx="110">
                  <c:v>1.1000000000000008</c:v>
                </c:pt>
                <c:pt idx="111">
                  <c:v>1.1100000000000008</c:v>
                </c:pt>
                <c:pt idx="112">
                  <c:v>1.1200000000000008</c:v>
                </c:pt>
                <c:pt idx="113">
                  <c:v>1.1300000000000008</c:v>
                </c:pt>
                <c:pt idx="114">
                  <c:v>1.1400000000000008</c:v>
                </c:pt>
                <c:pt idx="115">
                  <c:v>1.1500000000000008</c:v>
                </c:pt>
              </c:numCache>
            </c:numRef>
          </c:xVal>
          <c:yVal>
            <c:numRef>
              <c:f>'598 Graph Delta'!$D$3:$D$118</c:f>
              <c:numCache>
                <c:formatCode>0.00000</c:formatCode>
                <c:ptCount val="11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 formatCode="General">
                  <c:v>0</c:v>
                </c:pt>
                <c:pt idx="7" formatCode="General">
                  <c:v>0</c:v>
                </c:pt>
                <c:pt idx="8" formatCode="General">
                  <c:v>0</c:v>
                </c:pt>
                <c:pt idx="9" formatCode="General">
                  <c:v>0</c:v>
                </c:pt>
                <c:pt idx="10" formatCode="General">
                  <c:v>0</c:v>
                </c:pt>
                <c:pt idx="11" formatCode="General">
                  <c:v>0</c:v>
                </c:pt>
                <c:pt idx="12" formatCode="General">
                  <c:v>0</c:v>
                </c:pt>
                <c:pt idx="13" formatCode="General">
                  <c:v>0</c:v>
                </c:pt>
                <c:pt idx="14" formatCode="General">
                  <c:v>0</c:v>
                </c:pt>
                <c:pt idx="15" formatCode="General">
                  <c:v>0</c:v>
                </c:pt>
                <c:pt idx="16" formatCode="General">
                  <c:v>1.7917100000000002E-5</c:v>
                </c:pt>
                <c:pt idx="17" formatCode="General">
                  <c:v>4.4510599999999997E-3</c:v>
                </c:pt>
                <c:pt idx="18" formatCode="General">
                  <c:v>2.9424599999999999E-2</c:v>
                </c:pt>
                <c:pt idx="19" formatCode="General">
                  <c:v>0.21118899999999999</c:v>
                </c:pt>
                <c:pt idx="20" formatCode="General">
                  <c:v>0.51257299999999995</c:v>
                </c:pt>
                <c:pt idx="21" formatCode="General">
                  <c:v>0.97710399999999997</c:v>
                </c:pt>
                <c:pt idx="22" formatCode="General">
                  <c:v>1.7859400000000001</c:v>
                </c:pt>
                <c:pt idx="23" formatCode="General">
                  <c:v>3.2079200000000001</c:v>
                </c:pt>
                <c:pt idx="24" formatCode="General">
                  <c:v>5.2701200000000004</c:v>
                </c:pt>
                <c:pt idx="25" formatCode="General">
                  <c:v>8.9126399999999997</c:v>
                </c:pt>
                <c:pt idx="26" formatCode="General">
                  <c:v>14.2149</c:v>
                </c:pt>
                <c:pt idx="27" formatCode="General">
                  <c:v>20.0366</c:v>
                </c:pt>
                <c:pt idx="28" formatCode="General">
                  <c:v>23.525200000000002</c:v>
                </c:pt>
                <c:pt idx="29" formatCode="General">
                  <c:v>26.3063</c:v>
                </c:pt>
                <c:pt idx="30" formatCode="General">
                  <c:v>31.2348</c:v>
                </c:pt>
                <c:pt idx="31" formatCode="General">
                  <c:v>39.8444</c:v>
                </c:pt>
                <c:pt idx="32" formatCode="General">
                  <c:v>52.654600000000002</c:v>
                </c:pt>
                <c:pt idx="33" formatCode="General">
                  <c:v>57.2575</c:v>
                </c:pt>
                <c:pt idx="34" formatCode="General">
                  <c:v>43.1676</c:v>
                </c:pt>
                <c:pt idx="35" formatCode="General">
                  <c:v>37.316299999999998</c:v>
                </c:pt>
                <c:pt idx="36" formatCode="General">
                  <c:v>37.384700000000002</c:v>
                </c:pt>
                <c:pt idx="37" formatCode="General">
                  <c:v>44.8444</c:v>
                </c:pt>
                <c:pt idx="38" formatCode="General">
                  <c:v>37.862099999999998</c:v>
                </c:pt>
                <c:pt idx="39" formatCode="General">
                  <c:v>24.4209</c:v>
                </c:pt>
                <c:pt idx="40" formatCode="General">
                  <c:v>18.6051</c:v>
                </c:pt>
                <c:pt idx="41" formatCode="General">
                  <c:v>20.305700000000002</c:v>
                </c:pt>
                <c:pt idx="42" formatCode="General">
                  <c:v>25.122699999999998</c:v>
                </c:pt>
                <c:pt idx="43" formatCode="General">
                  <c:v>12.226100000000001</c:v>
                </c:pt>
                <c:pt idx="44" formatCode="General">
                  <c:v>4.7546799999999996</c:v>
                </c:pt>
                <c:pt idx="45" formatCode="General">
                  <c:v>1.36541</c:v>
                </c:pt>
                <c:pt idx="46" formatCode="General">
                  <c:v>4.09257E-4</c:v>
                </c:pt>
                <c:pt idx="47" formatCode="General">
                  <c:v>3.1261399999999999E-5</c:v>
                </c:pt>
                <c:pt idx="48" formatCode="General">
                  <c:v>0.74464399999999997</c:v>
                </c:pt>
                <c:pt idx="49" formatCode="General">
                  <c:v>8.7386400000000002</c:v>
                </c:pt>
                <c:pt idx="50" formatCode="General">
                  <c:v>14.3714</c:v>
                </c:pt>
                <c:pt idx="51" formatCode="General">
                  <c:v>22.498000000000001</c:v>
                </c:pt>
                <c:pt idx="52" formatCode="General">
                  <c:v>28.346599999999999</c:v>
                </c:pt>
                <c:pt idx="53" formatCode="General">
                  <c:v>34.593499999999999</c:v>
                </c:pt>
                <c:pt idx="54" formatCode="General">
                  <c:v>43.590200000000003</c:v>
                </c:pt>
                <c:pt idx="55" formatCode="General">
                  <c:v>48.262</c:v>
                </c:pt>
                <c:pt idx="56" formatCode="General">
                  <c:v>45.164299999999997</c:v>
                </c:pt>
                <c:pt idx="57" formatCode="General">
                  <c:v>46.365000000000002</c:v>
                </c:pt>
                <c:pt idx="58" formatCode="General">
                  <c:v>49.828699999999998</c:v>
                </c:pt>
                <c:pt idx="59" formatCode="General">
                  <c:v>51.621200000000002</c:v>
                </c:pt>
                <c:pt idx="60" formatCode="General">
                  <c:v>52.47</c:v>
                </c:pt>
                <c:pt idx="61" formatCode="General">
                  <c:v>49.1357</c:v>
                </c:pt>
                <c:pt idx="62" formatCode="General">
                  <c:v>43.526400000000002</c:v>
                </c:pt>
                <c:pt idx="63" formatCode="General">
                  <c:v>37.759599999999999</c:v>
                </c:pt>
                <c:pt idx="64" formatCode="General">
                  <c:v>33.464399999999998</c:v>
                </c:pt>
                <c:pt idx="65" formatCode="General">
                  <c:v>36.296500000000002</c:v>
                </c:pt>
                <c:pt idx="66" formatCode="General">
                  <c:v>35.033799999999999</c:v>
                </c:pt>
                <c:pt idx="67" formatCode="General">
                  <c:v>35.982599999999998</c:v>
                </c:pt>
                <c:pt idx="68" formatCode="General">
                  <c:v>36.7684</c:v>
                </c:pt>
                <c:pt idx="69" formatCode="General">
                  <c:v>30.44</c:v>
                </c:pt>
                <c:pt idx="70" formatCode="General">
                  <c:v>22.768699999999999</c:v>
                </c:pt>
                <c:pt idx="71" formatCode="General">
                  <c:v>19.487200000000001</c:v>
                </c:pt>
                <c:pt idx="72" formatCode="General">
                  <c:v>19.535299999999999</c:v>
                </c:pt>
                <c:pt idx="73" formatCode="General">
                  <c:v>19.1953</c:v>
                </c:pt>
                <c:pt idx="74" formatCode="General">
                  <c:v>19.820900000000002</c:v>
                </c:pt>
                <c:pt idx="75" formatCode="General">
                  <c:v>18.286899999999999</c:v>
                </c:pt>
                <c:pt idx="76" formatCode="General">
                  <c:v>18.3078</c:v>
                </c:pt>
                <c:pt idx="77" formatCode="General">
                  <c:v>19.960100000000001</c:v>
                </c:pt>
                <c:pt idx="78" formatCode="General">
                  <c:v>22.583100000000002</c:v>
                </c:pt>
                <c:pt idx="79" formatCode="General">
                  <c:v>21.5581</c:v>
                </c:pt>
                <c:pt idx="80" formatCode="General">
                  <c:v>22.0029</c:v>
                </c:pt>
                <c:pt idx="81" formatCode="General">
                  <c:v>21.3703</c:v>
                </c:pt>
                <c:pt idx="82" formatCode="General">
                  <c:v>23.659400000000002</c:v>
                </c:pt>
                <c:pt idx="83" formatCode="General">
                  <c:v>23.254899999999999</c:v>
                </c:pt>
                <c:pt idx="84" formatCode="General">
                  <c:v>22.315999999999999</c:v>
                </c:pt>
                <c:pt idx="85" formatCode="General">
                  <c:v>24.303899999999999</c:v>
                </c:pt>
                <c:pt idx="86" formatCode="General">
                  <c:v>25.547499999999999</c:v>
                </c:pt>
                <c:pt idx="87" formatCode="General">
                  <c:v>25.164000000000001</c:v>
                </c:pt>
                <c:pt idx="88" formatCode="General">
                  <c:v>24.120799999999999</c:v>
                </c:pt>
                <c:pt idx="89" formatCode="General">
                  <c:v>24.7498</c:v>
                </c:pt>
                <c:pt idx="90" formatCode="General">
                  <c:v>22.7758</c:v>
                </c:pt>
                <c:pt idx="91" formatCode="General">
                  <c:v>22.241900000000001</c:v>
                </c:pt>
                <c:pt idx="92" formatCode="General">
                  <c:v>19.488</c:v>
                </c:pt>
                <c:pt idx="93" formatCode="General">
                  <c:v>18.646699999999999</c:v>
                </c:pt>
                <c:pt idx="94" formatCode="General">
                  <c:v>17.048200000000001</c:v>
                </c:pt>
                <c:pt idx="95" formatCode="General">
                  <c:v>15.9133</c:v>
                </c:pt>
                <c:pt idx="96" formatCode="General">
                  <c:v>14.2935</c:v>
                </c:pt>
                <c:pt idx="97" formatCode="General">
                  <c:v>10.26</c:v>
                </c:pt>
                <c:pt idx="98" formatCode="General">
                  <c:v>8.9481900000000003</c:v>
                </c:pt>
                <c:pt idx="99" formatCode="General">
                  <c:v>8.3714899999999997</c:v>
                </c:pt>
                <c:pt idx="100" formatCode="General">
                  <c:v>7.6992599999999998</c:v>
                </c:pt>
                <c:pt idx="101" formatCode="General">
                  <c:v>9.6306999999999992</c:v>
                </c:pt>
                <c:pt idx="102" formatCode="General">
                  <c:v>11.188800000000001</c:v>
                </c:pt>
                <c:pt idx="103" formatCode="General">
                  <c:v>10.0253</c:v>
                </c:pt>
                <c:pt idx="104" formatCode="General">
                  <c:v>3.2951999999999999</c:v>
                </c:pt>
                <c:pt idx="105" formatCode="General">
                  <c:v>7.6992599999999998</c:v>
                </c:pt>
                <c:pt idx="106" formatCode="General">
                  <c:v>2.7656000000000001</c:v>
                </c:pt>
                <c:pt idx="107" formatCode="General">
                  <c:v>1.6795199999999999</c:v>
                </c:pt>
                <c:pt idx="108" formatCode="General">
                  <c:v>8.4026699999999996E-2</c:v>
                </c:pt>
                <c:pt idx="109" formatCode="General">
                  <c:v>0</c:v>
                </c:pt>
                <c:pt idx="110" formatCode="General">
                  <c:v>0</c:v>
                </c:pt>
                <c:pt idx="111" formatCode="General">
                  <c:v>0</c:v>
                </c:pt>
                <c:pt idx="112" formatCode="General">
                  <c:v>0</c:v>
                </c:pt>
                <c:pt idx="113" formatCode="General">
                  <c:v>0</c:v>
                </c:pt>
                <c:pt idx="114" formatCode="General">
                  <c:v>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F6D7-4BFF-A30F-374B64F7DA90}"/>
            </c:ext>
          </c:extLst>
        </c:ser>
        <c:ser>
          <c:idx val="3"/>
          <c:order val="3"/>
          <c:tx>
            <c:v>Tau</c:v>
          </c:tx>
          <c:spPr>
            <a:ln w="19050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xVal>
            <c:numRef>
              <c:f>'598 Graph Delta'!$A$3:$A$118</c:f>
              <c:numCache>
                <c:formatCode>0.000</c:formatCode>
                <c:ptCount val="116"/>
                <c:pt idx="0">
                  <c:v>0</c:v>
                </c:pt>
                <c:pt idx="1">
                  <c:v>0.01</c:v>
                </c:pt>
                <c:pt idx="2">
                  <c:v>0.02</c:v>
                </c:pt>
                <c:pt idx="3">
                  <c:v>0.03</c:v>
                </c:pt>
                <c:pt idx="4">
                  <c:v>0.04</c:v>
                </c:pt>
                <c:pt idx="5">
                  <c:v>0.05</c:v>
                </c:pt>
                <c:pt idx="6">
                  <c:v>6.0000000000000005E-2</c:v>
                </c:pt>
                <c:pt idx="7">
                  <c:v>7.0000000000000007E-2</c:v>
                </c:pt>
                <c:pt idx="8">
                  <c:v>0.08</c:v>
                </c:pt>
                <c:pt idx="9">
                  <c:v>0.09</c:v>
                </c:pt>
                <c:pt idx="10">
                  <c:v>9.9999999999999992E-2</c:v>
                </c:pt>
                <c:pt idx="11">
                  <c:v>0.10999999999999999</c:v>
                </c:pt>
                <c:pt idx="12">
                  <c:v>0.11999999999999998</c:v>
                </c:pt>
                <c:pt idx="13">
                  <c:v>0.12999999999999998</c:v>
                </c:pt>
                <c:pt idx="14">
                  <c:v>0.13999999999999999</c:v>
                </c:pt>
                <c:pt idx="15">
                  <c:v>0.15</c:v>
                </c:pt>
                <c:pt idx="16">
                  <c:v>0.16</c:v>
                </c:pt>
                <c:pt idx="17">
                  <c:v>0.17</c:v>
                </c:pt>
                <c:pt idx="18">
                  <c:v>0.18000000000000002</c:v>
                </c:pt>
                <c:pt idx="19">
                  <c:v>0.19000000000000003</c:v>
                </c:pt>
                <c:pt idx="20">
                  <c:v>0.20000000000000004</c:v>
                </c:pt>
                <c:pt idx="21">
                  <c:v>0.21000000000000005</c:v>
                </c:pt>
                <c:pt idx="22">
                  <c:v>0.22000000000000006</c:v>
                </c:pt>
                <c:pt idx="23">
                  <c:v>0.23000000000000007</c:v>
                </c:pt>
                <c:pt idx="24">
                  <c:v>0.24000000000000007</c:v>
                </c:pt>
                <c:pt idx="25">
                  <c:v>0.25000000000000006</c:v>
                </c:pt>
                <c:pt idx="26">
                  <c:v>0.26000000000000006</c:v>
                </c:pt>
                <c:pt idx="27">
                  <c:v>0.27000000000000007</c:v>
                </c:pt>
                <c:pt idx="28">
                  <c:v>0.28000000000000008</c:v>
                </c:pt>
                <c:pt idx="29">
                  <c:v>0.29000000000000009</c:v>
                </c:pt>
                <c:pt idx="30">
                  <c:v>0.3000000000000001</c:v>
                </c:pt>
                <c:pt idx="31">
                  <c:v>0.31000000000000011</c:v>
                </c:pt>
                <c:pt idx="32">
                  <c:v>0.32000000000000012</c:v>
                </c:pt>
                <c:pt idx="33">
                  <c:v>0.33000000000000013</c:v>
                </c:pt>
                <c:pt idx="34">
                  <c:v>0.34000000000000014</c:v>
                </c:pt>
                <c:pt idx="35">
                  <c:v>0.35000000000000014</c:v>
                </c:pt>
                <c:pt idx="36">
                  <c:v>0.36000000000000015</c:v>
                </c:pt>
                <c:pt idx="37">
                  <c:v>0.37000000000000016</c:v>
                </c:pt>
                <c:pt idx="38">
                  <c:v>0.38000000000000017</c:v>
                </c:pt>
                <c:pt idx="39">
                  <c:v>0.39000000000000018</c:v>
                </c:pt>
                <c:pt idx="40">
                  <c:v>0.40000000000000019</c:v>
                </c:pt>
                <c:pt idx="41">
                  <c:v>0.4100000000000002</c:v>
                </c:pt>
                <c:pt idx="42">
                  <c:v>0.42000000000000021</c:v>
                </c:pt>
                <c:pt idx="43">
                  <c:v>0.43000000000000022</c:v>
                </c:pt>
                <c:pt idx="44">
                  <c:v>0.44000000000000022</c:v>
                </c:pt>
                <c:pt idx="45">
                  <c:v>0.45000000000000023</c:v>
                </c:pt>
                <c:pt idx="46">
                  <c:v>0.46000000000000024</c:v>
                </c:pt>
                <c:pt idx="47">
                  <c:v>0.47000000000000025</c:v>
                </c:pt>
                <c:pt idx="48">
                  <c:v>0.48000000000000026</c:v>
                </c:pt>
                <c:pt idx="49">
                  <c:v>0.49000000000000027</c:v>
                </c:pt>
                <c:pt idx="50">
                  <c:v>0.50000000000000022</c:v>
                </c:pt>
                <c:pt idx="51">
                  <c:v>0.51000000000000023</c:v>
                </c:pt>
                <c:pt idx="52">
                  <c:v>0.52000000000000024</c:v>
                </c:pt>
                <c:pt idx="53">
                  <c:v>0.53000000000000025</c:v>
                </c:pt>
                <c:pt idx="54">
                  <c:v>0.54000000000000026</c:v>
                </c:pt>
                <c:pt idx="55">
                  <c:v>0.55000000000000027</c:v>
                </c:pt>
                <c:pt idx="56">
                  <c:v>0.56000000000000028</c:v>
                </c:pt>
                <c:pt idx="57">
                  <c:v>0.57000000000000028</c:v>
                </c:pt>
                <c:pt idx="58">
                  <c:v>0.58000000000000029</c:v>
                </c:pt>
                <c:pt idx="59">
                  <c:v>0.5900000000000003</c:v>
                </c:pt>
                <c:pt idx="60">
                  <c:v>0.60000000000000031</c:v>
                </c:pt>
                <c:pt idx="61">
                  <c:v>0.61000000000000032</c:v>
                </c:pt>
                <c:pt idx="62">
                  <c:v>0.62000000000000033</c:v>
                </c:pt>
                <c:pt idx="63">
                  <c:v>0.63000000000000034</c:v>
                </c:pt>
                <c:pt idx="64">
                  <c:v>0.64000000000000035</c:v>
                </c:pt>
                <c:pt idx="65">
                  <c:v>0.65000000000000036</c:v>
                </c:pt>
                <c:pt idx="66">
                  <c:v>0.66000000000000036</c:v>
                </c:pt>
                <c:pt idx="67">
                  <c:v>0.67000000000000037</c:v>
                </c:pt>
                <c:pt idx="68">
                  <c:v>0.68000000000000038</c:v>
                </c:pt>
                <c:pt idx="69">
                  <c:v>0.69000000000000039</c:v>
                </c:pt>
                <c:pt idx="70">
                  <c:v>0.7000000000000004</c:v>
                </c:pt>
                <c:pt idx="71">
                  <c:v>0.71000000000000041</c:v>
                </c:pt>
                <c:pt idx="72">
                  <c:v>0.72000000000000042</c:v>
                </c:pt>
                <c:pt idx="73">
                  <c:v>0.73000000000000043</c:v>
                </c:pt>
                <c:pt idx="74">
                  <c:v>0.74000000000000044</c:v>
                </c:pt>
                <c:pt idx="75">
                  <c:v>0.75000000000000044</c:v>
                </c:pt>
                <c:pt idx="76">
                  <c:v>0.76000000000000045</c:v>
                </c:pt>
                <c:pt idx="77">
                  <c:v>0.77000000000000046</c:v>
                </c:pt>
                <c:pt idx="78">
                  <c:v>0.78000000000000047</c:v>
                </c:pt>
                <c:pt idx="79">
                  <c:v>0.79000000000000048</c:v>
                </c:pt>
                <c:pt idx="80">
                  <c:v>0.80000000000000049</c:v>
                </c:pt>
                <c:pt idx="81">
                  <c:v>0.8100000000000005</c:v>
                </c:pt>
                <c:pt idx="82">
                  <c:v>0.82000000000000051</c:v>
                </c:pt>
                <c:pt idx="83">
                  <c:v>0.83000000000000052</c:v>
                </c:pt>
                <c:pt idx="84">
                  <c:v>0.84000000000000052</c:v>
                </c:pt>
                <c:pt idx="85">
                  <c:v>0.85000000000000053</c:v>
                </c:pt>
                <c:pt idx="86">
                  <c:v>0.86000000000000054</c:v>
                </c:pt>
                <c:pt idx="87">
                  <c:v>0.87000000000000055</c:v>
                </c:pt>
                <c:pt idx="88">
                  <c:v>0.88000000000000056</c:v>
                </c:pt>
                <c:pt idx="89">
                  <c:v>0.89000000000000057</c:v>
                </c:pt>
                <c:pt idx="90">
                  <c:v>0.90000000000000058</c:v>
                </c:pt>
                <c:pt idx="91">
                  <c:v>0.91000000000000059</c:v>
                </c:pt>
                <c:pt idx="92">
                  <c:v>0.9200000000000006</c:v>
                </c:pt>
                <c:pt idx="93">
                  <c:v>0.9300000000000006</c:v>
                </c:pt>
                <c:pt idx="94">
                  <c:v>0.94000000000000061</c:v>
                </c:pt>
                <c:pt idx="95">
                  <c:v>0.95000000000000062</c:v>
                </c:pt>
                <c:pt idx="96">
                  <c:v>0.96000000000000063</c:v>
                </c:pt>
                <c:pt idx="97">
                  <c:v>0.97000000000000064</c:v>
                </c:pt>
                <c:pt idx="98">
                  <c:v>0.98000000000000065</c:v>
                </c:pt>
                <c:pt idx="99">
                  <c:v>0.99000000000000066</c:v>
                </c:pt>
                <c:pt idx="100">
                  <c:v>1.0000000000000007</c:v>
                </c:pt>
                <c:pt idx="101">
                  <c:v>1.0100000000000007</c:v>
                </c:pt>
                <c:pt idx="102">
                  <c:v>1.0200000000000007</c:v>
                </c:pt>
                <c:pt idx="103">
                  <c:v>1.0300000000000007</c:v>
                </c:pt>
                <c:pt idx="104">
                  <c:v>1.0400000000000007</c:v>
                </c:pt>
                <c:pt idx="105">
                  <c:v>1.0500000000000007</c:v>
                </c:pt>
                <c:pt idx="106">
                  <c:v>1.0600000000000007</c:v>
                </c:pt>
                <c:pt idx="107">
                  <c:v>1.0700000000000007</c:v>
                </c:pt>
                <c:pt idx="108">
                  <c:v>1.0800000000000007</c:v>
                </c:pt>
                <c:pt idx="109">
                  <c:v>1.0900000000000007</c:v>
                </c:pt>
                <c:pt idx="110">
                  <c:v>1.1000000000000008</c:v>
                </c:pt>
                <c:pt idx="111">
                  <c:v>1.1100000000000008</c:v>
                </c:pt>
                <c:pt idx="112">
                  <c:v>1.1200000000000008</c:v>
                </c:pt>
                <c:pt idx="113">
                  <c:v>1.1300000000000008</c:v>
                </c:pt>
                <c:pt idx="114">
                  <c:v>1.1400000000000008</c:v>
                </c:pt>
                <c:pt idx="115">
                  <c:v>1.1500000000000008</c:v>
                </c:pt>
              </c:numCache>
            </c:numRef>
          </c:xVal>
          <c:yVal>
            <c:numRef>
              <c:f>'598 Graph Delta'!$E$3:$E$118</c:f>
              <c:numCache>
                <c:formatCode>General</c:formatCode>
                <c:ptCount val="116"/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3-F6D7-4BFF-A30F-374B64F7DA9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76530224"/>
        <c:axId val="176530784"/>
      </c:scatterChart>
      <c:valAx>
        <c:axId val="176530224"/>
        <c:scaling>
          <c:orientation val="minMax"/>
          <c:max val="1.2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800" b="0" i="0" baseline="0" dirty="0">
                    <a:effectLst/>
                  </a:rPr>
                  <a:t>ω</a:t>
                </a:r>
                <a:endParaRPr lang="en-US" dirty="0">
                  <a:effectLst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0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6530784"/>
        <c:crosses val="autoZero"/>
        <c:crossBetween val="midCat"/>
        <c:majorUnit val="0.1"/>
      </c:valAx>
      <c:valAx>
        <c:axId val="1765307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800" b="0" i="0" baseline="0" dirty="0">
                    <a:effectLst/>
                  </a:rPr>
                  <a:t>ρ(ω) arb units</a:t>
                </a:r>
                <a:endParaRPr lang="en-US" dirty="0">
                  <a:effectLst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6530224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1</cdr:x>
      <cdr:y>0.00175</cdr:y>
    </cdr:to>
    <cdr:cxnSp macro="">
      <cdr:nvCxnSpPr>
        <cdr:cNvPr id="2" name="Straight Connector 1"/>
        <cdr:cNvCxnSpPr/>
      </cdr:nvCxnSpPr>
      <cdr:spPr>
        <a:xfrm xmlns:a="http://schemas.openxmlformats.org/drawingml/2006/main">
          <a:off x="0" y="-1481138"/>
          <a:ext cx="8229600" cy="7938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1C1206-4973-4FE7-AAD7-E7DE7AA23A68}" type="datetimeFigureOut">
              <a:rPr lang="en-US" smtClean="0"/>
              <a:t>2/19/2017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08F1B4-B3B6-4E71-B2D0-A91E5E54F5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29064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Unit_cell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en.wikipedia.org/wiki/Crystal_structure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Step 4. Lattice dynamics is modeled by coupling the atoms located at the lattice sites.</a:t>
            </a:r>
          </a:p>
          <a:p>
            <a:r>
              <a:rPr lang="en-US" dirty="0"/>
              <a:t>Note; A </a:t>
            </a:r>
            <a:r>
              <a:rPr lang="en-US" b="1" dirty="0"/>
              <a:t>primitive cell</a:t>
            </a:r>
            <a:r>
              <a:rPr lang="en-US" dirty="0"/>
              <a:t> is a </a:t>
            </a:r>
            <a:r>
              <a:rPr lang="en-US" dirty="0">
                <a:hlinkClick r:id="rId3" tooltip="Unit cell"/>
              </a:rPr>
              <a:t>unit cell</a:t>
            </a:r>
            <a:r>
              <a:rPr lang="en-US" dirty="0"/>
              <a:t> built on the primitive basis of the direct </a:t>
            </a:r>
            <a:r>
              <a:rPr lang="en-US" dirty="0">
                <a:hlinkClick r:id="rId4" tooltip="Crystal structure"/>
              </a:rPr>
              <a:t>lattice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08F1B4-B3B6-4E71-B2D0-A91E5E54F55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6237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100462E-8DAA-4F81-84D0-DAAFD0C4D261}" type="datetimeFigureOut">
              <a:rPr lang="en-US" smtClean="0"/>
              <a:pPr/>
              <a:t>2/19/2017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D7E91CE-A91A-473E-AEDE-590F39ABAA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0462E-8DAA-4F81-84D0-DAAFD0C4D261}" type="datetimeFigureOut">
              <a:rPr lang="en-US" smtClean="0"/>
              <a:pPr/>
              <a:t>2/19/2017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E91CE-A91A-473E-AEDE-590F39ABAA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0462E-8DAA-4F81-84D0-DAAFD0C4D261}" type="datetimeFigureOut">
              <a:rPr lang="en-US" smtClean="0"/>
              <a:pPr/>
              <a:t>2/19/2017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E91CE-A91A-473E-AEDE-590F39ABAA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0462E-8DAA-4F81-84D0-DAAFD0C4D261}" type="datetimeFigureOut">
              <a:rPr lang="en-US" smtClean="0"/>
              <a:pPr/>
              <a:t>2/19/2017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E91CE-A91A-473E-AEDE-590F39ABAA4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0462E-8DAA-4F81-84D0-DAAFD0C4D261}" type="datetimeFigureOut">
              <a:rPr lang="en-US" smtClean="0"/>
              <a:pPr/>
              <a:t>2/19/2017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E91CE-A91A-473E-AEDE-590F39ABAA4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0462E-8DAA-4F81-84D0-DAAFD0C4D261}" type="datetimeFigureOut">
              <a:rPr lang="en-US" smtClean="0"/>
              <a:pPr/>
              <a:t>2/19/2017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E91CE-A91A-473E-AEDE-590F39ABAA4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0462E-8DAA-4F81-84D0-DAAFD0C4D261}" type="datetimeFigureOut">
              <a:rPr lang="en-US" smtClean="0"/>
              <a:pPr/>
              <a:t>2/19/2017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E91CE-A91A-473E-AEDE-590F39ABAA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0462E-8DAA-4F81-84D0-DAAFD0C4D261}" type="datetimeFigureOut">
              <a:rPr lang="en-US" smtClean="0"/>
              <a:pPr/>
              <a:t>2/19/2017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E91CE-A91A-473E-AEDE-590F39ABAA4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0462E-8DAA-4F81-84D0-DAAFD0C4D261}" type="datetimeFigureOut">
              <a:rPr lang="en-US" smtClean="0"/>
              <a:pPr/>
              <a:t>2/19/2017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E91CE-A91A-473E-AEDE-590F39ABAA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3100462E-8DAA-4F81-84D0-DAAFD0C4D261}" type="datetimeFigureOut">
              <a:rPr lang="en-US" smtClean="0"/>
              <a:pPr/>
              <a:t>2/19/2017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E91CE-A91A-473E-AEDE-590F39ABAA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100462E-8DAA-4F81-84D0-DAAFD0C4D261}" type="datetimeFigureOut">
              <a:rPr lang="en-US" smtClean="0"/>
              <a:pPr/>
              <a:t>2/19/2017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D7E91CE-A91A-473E-AEDE-590F39ABAA4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3100462E-8DAA-4F81-84D0-DAAFD0C4D261}" type="datetimeFigureOut">
              <a:rPr lang="en-US" smtClean="0"/>
              <a:pPr/>
              <a:t>2/19/2017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3D7E91CE-A91A-473E-AEDE-590F39ABAA4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5.e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94386" y="533400"/>
            <a:ext cx="7772400" cy="3115535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The Effects of van Hove Singularities on Intrinsically Localized Vibrations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3886" y="4038600"/>
            <a:ext cx="8153400" cy="1191039"/>
          </a:xfrm>
        </p:spPr>
        <p:txBody>
          <a:bodyPr>
            <a:normAutofit/>
          </a:bodyPr>
          <a:lstStyle/>
          <a:p>
            <a:pPr lvl="0" algn="ctr">
              <a:defRPr/>
            </a:pPr>
            <a:r>
              <a:rPr lang="en-US" sz="2800" dirty="0">
                <a:solidFill>
                  <a:srgbClr val="002060"/>
                </a:solidFill>
              </a:rPr>
              <a:t>Benjamin Agyare, Stockton University &amp; </a:t>
            </a:r>
          </a:p>
          <a:p>
            <a:pPr lvl="0" algn="ctr">
              <a:defRPr/>
            </a:pPr>
            <a:r>
              <a:rPr lang="en-US" sz="2800" dirty="0">
                <a:solidFill>
                  <a:srgbClr val="002060"/>
                </a:solidFill>
              </a:rPr>
              <a:t>Peter </a:t>
            </a:r>
            <a:r>
              <a:rPr lang="en-US" sz="2800" dirty="0" err="1">
                <a:solidFill>
                  <a:srgbClr val="002060"/>
                </a:solidFill>
              </a:rPr>
              <a:t>Riseborough</a:t>
            </a:r>
            <a:r>
              <a:rPr lang="en-US" sz="2800" dirty="0">
                <a:solidFill>
                  <a:srgbClr val="002060"/>
                </a:solidFill>
              </a:rPr>
              <a:t> (PhD), Temple University </a:t>
            </a:r>
          </a:p>
          <a:p>
            <a:pPr algn="ctr"/>
            <a:endParaRPr lang="en-US" sz="4800" dirty="0">
              <a:solidFill>
                <a:srgbClr val="002060"/>
              </a:solidFill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897586" y="4419600"/>
            <a:ext cx="8001000" cy="1199704"/>
          </a:xfrm>
          <a:prstGeom prst="rect">
            <a:avLst/>
          </a:prstGeom>
        </p:spPr>
        <p:txBody>
          <a:bodyPr vert="horz" lIns="45720" rIns="45720">
            <a:normAutofit/>
          </a:bodyPr>
          <a:lstStyle/>
          <a:p>
            <a:pPr marL="0" marR="64008" lvl="0" indent="0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endParaRPr kumimoji="0" lang="en-US" sz="66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The Effects of van Hove Singularities on Intrinsically Localized Vibrations </a:t>
            </a:r>
            <a:endParaRPr lang="en-US" sz="3200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685800" y="1447800"/>
            <a:ext cx="7772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50104997"/>
              </p:ext>
            </p:extLst>
          </p:nvPr>
        </p:nvGraphicFramePr>
        <p:xfrm>
          <a:off x="457200" y="1481138"/>
          <a:ext cx="8229600" cy="48434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913583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The Effects of van Hove Singularities on Intrinsically Localized Vibrations </a:t>
            </a:r>
            <a:endParaRPr lang="en-US" sz="32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32296785"/>
              </p:ext>
            </p:extLst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836056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The Effects of van Hove Singularities on Intrinsically Localized Vibrations </a:t>
            </a:r>
            <a:endParaRPr lang="en-US" sz="320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44688060"/>
              </p:ext>
            </p:extLst>
          </p:nvPr>
        </p:nvGraphicFramePr>
        <p:xfrm>
          <a:off x="457200" y="1481138"/>
          <a:ext cx="8229600" cy="49196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9" name="Straight Connector 8"/>
          <p:cNvCxnSpPr/>
          <p:nvPr/>
        </p:nvCxnSpPr>
        <p:spPr>
          <a:xfrm>
            <a:off x="685800" y="1447800"/>
            <a:ext cx="7772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465572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The Effects of van Hove Singularities on Intrinsically Localized Vibrations </a:t>
            </a:r>
            <a:endParaRPr lang="en-US" sz="3200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50620952"/>
              </p:ext>
            </p:extLst>
          </p:nvPr>
        </p:nvGraphicFramePr>
        <p:xfrm>
          <a:off x="304800" y="1481138"/>
          <a:ext cx="8382000" cy="46910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253493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Summary: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/>
              <a:t>The one-phonon and two-phonon density of states exhibits features at the van Hove singularities at fixed frequencies, but the spectral features are not divergent due to the 3-D nature of the crystal.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/>
              <a:t>For different q values, several van Hove singularities converge at one frequency and produce a large peak in the two-phonon DOS.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/>
              <a:t>Next: search for q values at which the two-phonon density of states is enhanced and then examine whether the introduction of </a:t>
            </a:r>
            <a:r>
              <a:rPr lang="en-US" dirty="0" err="1"/>
              <a:t>anharmonic</a:t>
            </a:r>
            <a:r>
              <a:rPr lang="en-US" dirty="0"/>
              <a:t> interactions can bind the two-phonon excitations to produce a quantized ILM.</a:t>
            </a:r>
          </a:p>
          <a:p>
            <a:pPr marL="624078" indent="-514350">
              <a:buFont typeface="+mj-lt"/>
              <a:buAutoNum type="arabicPeriod"/>
            </a:pPr>
            <a:endParaRPr lang="en-US" dirty="0"/>
          </a:p>
          <a:p>
            <a:pPr marL="624078" indent="-514350">
              <a:buFont typeface="+mj-lt"/>
              <a:buAutoNum type="arabicPeriod"/>
            </a:pPr>
            <a:endParaRPr lang="en-US" dirty="0"/>
          </a:p>
          <a:p>
            <a:pPr marL="624078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The Effects of van Hove Singularities on Intrinsically Localized Vibrations </a:t>
            </a:r>
            <a:endParaRPr lang="en-US" sz="3200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762000" y="1417638"/>
            <a:ext cx="7772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853631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[1]. A. J. </a:t>
            </a:r>
            <a:r>
              <a:rPr lang="en-US" dirty="0" err="1"/>
              <a:t>Sievers</a:t>
            </a:r>
            <a:r>
              <a:rPr lang="en-US" dirty="0"/>
              <a:t>, S. Takeno, Phys. Rev. </a:t>
            </a:r>
            <a:r>
              <a:rPr lang="en-US" dirty="0" err="1"/>
              <a:t>Lett</a:t>
            </a:r>
            <a:r>
              <a:rPr lang="en-US" dirty="0"/>
              <a:t>.</a:t>
            </a:r>
          </a:p>
          <a:p>
            <a:r>
              <a:rPr lang="en-US" dirty="0"/>
              <a:t>61, 970 (1988).</a:t>
            </a:r>
          </a:p>
          <a:p>
            <a:r>
              <a:rPr lang="en-US" dirty="0"/>
              <a:t>[2] W.Z. Wang, J.T. </a:t>
            </a:r>
            <a:r>
              <a:rPr lang="en-US" dirty="0" err="1"/>
              <a:t>Gammel</a:t>
            </a:r>
            <a:r>
              <a:rPr lang="en-US" dirty="0"/>
              <a:t>, A.R. Bishop and M.I. </a:t>
            </a:r>
            <a:r>
              <a:rPr lang="en-US" dirty="0" err="1"/>
              <a:t>Salkola</a:t>
            </a:r>
            <a:r>
              <a:rPr lang="en-US" dirty="0"/>
              <a:t>, Phys. Rev. </a:t>
            </a:r>
            <a:r>
              <a:rPr lang="en-US" dirty="0" err="1"/>
              <a:t>Lett</a:t>
            </a:r>
            <a:r>
              <a:rPr lang="en-US" dirty="0"/>
              <a:t>. 76, 3598-3601 (1996)</a:t>
            </a:r>
          </a:p>
          <a:p>
            <a:r>
              <a:rPr lang="en-US" dirty="0"/>
              <a:t>[3] L. </a:t>
            </a:r>
            <a:r>
              <a:rPr lang="en-US" dirty="0" err="1"/>
              <a:t>Proville</a:t>
            </a:r>
            <a:r>
              <a:rPr lang="en-US" dirty="0"/>
              <a:t>, Phys. Rev. B, 71, 104306 (2005).</a:t>
            </a:r>
          </a:p>
          <a:p>
            <a:r>
              <a:rPr lang="en-US" dirty="0"/>
              <a:t>[4] ME Manley AJ </a:t>
            </a:r>
            <a:r>
              <a:rPr lang="en-US" dirty="0" err="1"/>
              <a:t>Sievers</a:t>
            </a:r>
            <a:r>
              <a:rPr lang="en-US" dirty="0"/>
              <a:t> &amp; JW Lynn, </a:t>
            </a:r>
            <a:r>
              <a:rPr lang="en-US" dirty="0" err="1"/>
              <a:t>Phy</a:t>
            </a:r>
            <a:r>
              <a:rPr lang="en-US" dirty="0"/>
              <a:t>. Rev B 79 134304 (2009)</a:t>
            </a:r>
          </a:p>
          <a:p>
            <a:r>
              <a:rPr lang="en-US" dirty="0"/>
              <a:t>[5] D. </a:t>
            </a:r>
            <a:r>
              <a:rPr lang="en-US" dirty="0" err="1"/>
              <a:t>Kanbur</a:t>
            </a:r>
            <a:r>
              <a:rPr lang="en-US" dirty="0"/>
              <a:t> &amp; P.S. </a:t>
            </a:r>
            <a:r>
              <a:rPr lang="en-US" dirty="0" err="1"/>
              <a:t>Riseborough</a:t>
            </a:r>
            <a:r>
              <a:rPr lang="en-US" dirty="0"/>
              <a:t>, Phil. Mag. Letts 94, 424 – 432 (2014)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References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8800" dirty="0"/>
          </a:p>
          <a:p>
            <a:pPr marL="109728" indent="0" algn="ctr">
              <a:buNone/>
            </a:pPr>
            <a:r>
              <a:rPr lang="en-US" sz="8800" dirty="0"/>
              <a:t>THANK YOU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0301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/>
              <a:t>ILMs are persistent vibrations of atoms in a homogeneous lattice which extend only over a finite region of space.</a:t>
            </a:r>
          </a:p>
          <a:p>
            <a:r>
              <a:rPr lang="en-US" sz="2800" dirty="0"/>
              <a:t>It’s been reported that these vibrations can be found in </a:t>
            </a:r>
            <a:r>
              <a:rPr lang="en-US" sz="2800" dirty="0" err="1"/>
              <a:t>NaI</a:t>
            </a:r>
            <a:r>
              <a:rPr lang="en-US" sz="2800" dirty="0"/>
              <a:t>, but only exist for wave-vectors at the corner of the 3-D Brillouin Zone.</a:t>
            </a:r>
          </a:p>
          <a:p>
            <a:r>
              <a:rPr lang="en-US" sz="2800" dirty="0"/>
              <a:t>It has been suggested that ILMs occur whenever the van-Hove singularities of the two phonon density of states coalesce at the upper-edge of the continuum.</a:t>
            </a:r>
          </a:p>
          <a:p>
            <a:endParaRPr lang="en-US" sz="2800" dirty="0"/>
          </a:p>
          <a:p>
            <a:endParaRPr lang="en-US" dirty="0"/>
          </a:p>
          <a:p>
            <a:endParaRPr lang="en-US" dirty="0"/>
          </a:p>
          <a:p>
            <a:endParaRPr lang="en-US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The Effects of van Hove Singularities on Intrinsically Localized Vibrations </a:t>
            </a:r>
            <a:endParaRPr lang="en-US" sz="3200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762000" y="1371600"/>
            <a:ext cx="7772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676925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525963"/>
          </a:xfrm>
        </p:spPr>
        <p:txBody>
          <a:bodyPr/>
          <a:lstStyle/>
          <a:p>
            <a:r>
              <a:rPr lang="en-US" dirty="0"/>
              <a:t>Objectives: </a:t>
            </a:r>
          </a:p>
          <a:p>
            <a:pPr marL="624078" indent="-514350">
              <a:buFont typeface="+mj-lt"/>
              <a:buAutoNum type="arabicPeriod"/>
            </a:pPr>
            <a:r>
              <a:rPr lang="en-US" sz="2800" dirty="0"/>
              <a:t>To investigate the one-phonon &amp; two-phonon density of states of </a:t>
            </a:r>
            <a:r>
              <a:rPr lang="en-US" sz="2800" dirty="0" err="1"/>
              <a:t>NaI</a:t>
            </a:r>
            <a:r>
              <a:rPr lang="en-US" sz="2800" dirty="0"/>
              <a:t> and examine its van-Hove singularities in order to identify at which q vectors they may coalesce. </a:t>
            </a:r>
          </a:p>
          <a:p>
            <a:pPr marL="624078" indent="-514350">
              <a:buFont typeface="+mj-lt"/>
              <a:buAutoNum type="arabicPeriod"/>
            </a:pPr>
            <a:r>
              <a:rPr lang="en-US" sz="2800" dirty="0"/>
              <a:t>To introduce anharmonic interactions and determine if they are enhanced by the van-Hove leading to the formation of ILMS.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The Effects of van Hove Singularities on Intrinsically Localized Vibrations </a:t>
            </a:r>
            <a:endParaRPr lang="en-US" sz="3200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762000" y="1600200"/>
            <a:ext cx="7772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sz="2400" dirty="0"/>
                  <a:t>Modeled by coupling the atoms located at the lattice sites equivalent to (0,0,0) for I atoms (mass M</a:t>
                </a:r>
                <a:r>
                  <a:rPr lang="en-US" sz="2400" baseline="-25000" dirty="0"/>
                  <a:t>A</a:t>
                </a:r>
                <a:r>
                  <a:rPr lang="en-US" sz="2400" dirty="0"/>
                  <a:t> = 127) to the Na atoms (of mass M</a:t>
                </a:r>
                <a:r>
                  <a:rPr lang="en-US" sz="2400" baseline="-25000" dirty="0"/>
                  <a:t>B</a:t>
                </a:r>
                <a:r>
                  <a:rPr lang="en-US" sz="2400" dirty="0"/>
                  <a:t> =23) located at the nearest-neighbor sites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𝑎</m:t>
                        </m:r>
                      </m:num>
                      <m:den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d>
                      <m:d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1,1,1</m:t>
                        </m:r>
                      </m:e>
                    </m:d>
                  </m:oMath>
                </a14:m>
                <a:r>
                  <a:rPr lang="en-US" sz="2400" dirty="0"/>
                  <a:t> by isotropic harmonic forces. </a:t>
                </a:r>
              </a:p>
              <a:p>
                <a:r>
                  <a:rPr lang="en-US" sz="2400" dirty="0"/>
                  <a:t>Lattice parameter ‘</a:t>
                </a:r>
                <a:r>
                  <a:rPr lang="en-US" sz="2400" b="1" dirty="0"/>
                  <a:t>a’</a:t>
                </a:r>
                <a:r>
                  <a:rPr lang="en-US" sz="2400" dirty="0"/>
                  <a:t> is equal to 6.47 Angstroms.</a:t>
                </a:r>
              </a:p>
              <a:p>
                <a:r>
                  <a:rPr lang="en-US" dirty="0"/>
                  <a:t> 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t="-10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The Effects of van Hove Singularities on Intrinsically Localized Vibrations </a:t>
            </a:r>
            <a:endParaRPr lang="en-US" sz="3200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2166554"/>
              </p:ext>
            </p:extLst>
          </p:nvPr>
        </p:nvGraphicFramePr>
        <p:xfrm>
          <a:off x="762000" y="3886200"/>
          <a:ext cx="8077198" cy="259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16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19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852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7665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4163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5908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r>
                        <a:rPr lang="en-US" dirty="0"/>
                        <a:t>   </a:t>
                      </a:r>
                      <a:r>
                        <a:rPr lang="en-US" sz="4000" dirty="0"/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r>
                        <a:rPr lang="en-US" dirty="0"/>
                        <a:t> </a:t>
                      </a:r>
                      <a:r>
                        <a:rPr lang="en-US" sz="4000" dirty="0"/>
                        <a:t>=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4066144"/>
            <a:ext cx="2189996" cy="207711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3800" y="4066143"/>
            <a:ext cx="2282952" cy="2190182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8556" y="4110126"/>
            <a:ext cx="2059666" cy="206532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762000" y="41910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810000" y="41910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Na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762000" y="1417638"/>
            <a:ext cx="7772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074302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77500" lnSpcReduction="20000"/>
              </a:bodyPr>
              <a:lstStyle/>
              <a:p>
                <a:r>
                  <a:rPr lang="en-US" sz="3000" dirty="0"/>
                  <a:t>The primitive lattice vectors are given by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3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bar>
                          <m:barPr>
                            <m:ctrlPr>
                              <a:rPr lang="en-US" sz="3000" i="1" smtClean="0">
                                <a:latin typeface="Cambria Math" panose="02040503050406030204" pitchFamily="18" charset="0"/>
                              </a:rPr>
                            </m:ctrlPr>
                          </m:barPr>
                          <m:e>
                            <m:r>
                              <a:rPr lang="en-US" sz="3000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</m:bar>
                      </m:e>
                      <m:sub>
                        <m:r>
                          <a:rPr lang="en-US" sz="3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30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3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0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num>
                      <m:den>
                        <m:r>
                          <a:rPr lang="en-US" sz="3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d>
                      <m:dPr>
                        <m:ctrlPr>
                          <a:rPr lang="en-US" sz="3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3000" b="0" i="1" smtClean="0">
                            <a:latin typeface="Cambria Math" panose="02040503050406030204" pitchFamily="18" charset="0"/>
                          </a:rPr>
                          <m:t>0, 1, 1</m:t>
                        </m:r>
                      </m:e>
                    </m:d>
                  </m:oMath>
                </a14:m>
                <a:r>
                  <a:rPr lang="en-US" sz="3000" dirty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bar>
                          <m:barPr>
                            <m:ctrlPr>
                              <a:rPr lang="en-US" sz="3000" i="1">
                                <a:latin typeface="Cambria Math" panose="02040503050406030204" pitchFamily="18" charset="0"/>
                              </a:rPr>
                            </m:ctrlPr>
                          </m:barPr>
                          <m:e>
                            <m:r>
                              <a:rPr lang="en-US" sz="3000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</m:bar>
                      </m:e>
                      <m:sub>
                        <m:r>
                          <a:rPr lang="en-US" sz="3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30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3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000" i="1">
                            <a:latin typeface="Cambria Math" panose="02040503050406030204" pitchFamily="18" charset="0"/>
                          </a:rPr>
                          <m:t>𝑎</m:t>
                        </m:r>
                      </m:num>
                      <m:den>
                        <m:r>
                          <a:rPr lang="en-US" sz="3000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d>
                      <m:dPr>
                        <m:ctrlPr>
                          <a:rPr lang="en-US" sz="3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3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sz="3000" i="1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sz="3000" b="0" i="1" smtClean="0">
                            <a:latin typeface="Cambria Math" panose="02040503050406030204" pitchFamily="18" charset="0"/>
                          </a:rPr>
                          <m:t>0</m:t>
                        </m:r>
                        <m:r>
                          <a:rPr lang="en-US" sz="3000" i="1">
                            <a:latin typeface="Cambria Math" panose="02040503050406030204" pitchFamily="18" charset="0"/>
                          </a:rPr>
                          <m:t>, 1</m:t>
                        </m:r>
                      </m:e>
                    </m:d>
                  </m:oMath>
                </a14:m>
                <a:r>
                  <a:rPr lang="en-US" sz="3000" dirty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bar>
                          <m:barPr>
                            <m:ctrlPr>
                              <a:rPr lang="en-US" sz="3000" i="1">
                                <a:latin typeface="Cambria Math" panose="02040503050406030204" pitchFamily="18" charset="0"/>
                              </a:rPr>
                            </m:ctrlPr>
                          </m:barPr>
                          <m:e>
                            <m:r>
                              <a:rPr lang="en-US" sz="3000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</m:bar>
                      </m:e>
                      <m:sub>
                        <m:r>
                          <a:rPr lang="en-US" sz="30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US" sz="30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3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000" i="1">
                            <a:latin typeface="Cambria Math" panose="02040503050406030204" pitchFamily="18" charset="0"/>
                          </a:rPr>
                          <m:t>𝑎</m:t>
                        </m:r>
                      </m:num>
                      <m:den>
                        <m:r>
                          <a:rPr lang="en-US" sz="3000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d>
                      <m:dPr>
                        <m:ctrlPr>
                          <a:rPr lang="en-US" sz="3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3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sz="3000" i="1">
                            <a:latin typeface="Cambria Math" panose="02040503050406030204" pitchFamily="18" charset="0"/>
                          </a:rPr>
                          <m:t>, 1, </m:t>
                        </m:r>
                        <m:r>
                          <a:rPr lang="en-US" sz="30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e>
                    </m:d>
                  </m:oMath>
                </a14:m>
                <a:endParaRPr lang="en-US" sz="3000" dirty="0"/>
              </a:p>
              <a:p>
                <a:r>
                  <a:rPr lang="en-US" sz="3000" dirty="0"/>
                  <a:t>The volume of the primitive unit cell is </a:t>
                </a:r>
              </a:p>
              <a:p>
                <a:r>
                  <a:rPr lang="en-US" sz="3300" dirty="0"/>
                  <a:t>=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33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33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n-US" sz="3300" i="1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sz="3300" i="1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</m:acc>
                          </m:e>
                          <m:sub>
                            <m:r>
                              <a:rPr lang="en-US" sz="33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33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sSub>
                          <m:sSubPr>
                            <m:ctrlPr>
                              <a:rPr lang="en-US" sz="33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n-US" sz="3300" i="1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sz="3300" i="1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</m:acc>
                          </m:e>
                          <m:sub>
                            <m:r>
                              <a:rPr lang="en-US" sz="33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sz="33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sSub>
                          <m:sSubPr>
                            <m:ctrlPr>
                              <a:rPr lang="en-US" sz="33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n-US" sz="3300" i="1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sz="3300" i="1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</m:acc>
                          </m:e>
                          <m:sub>
                            <m:r>
                              <a:rPr lang="en-US" sz="3300" i="1">
                                <a:latin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sz="3300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3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33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3300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en-US" sz="33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</m:num>
                      <m:den>
                        <m:r>
                          <a:rPr lang="en-US" sz="33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dirty="0"/>
                  <a:t> </a:t>
                </a:r>
              </a:p>
              <a:p>
                <a:r>
                  <a:rPr lang="en-US" sz="3100" dirty="0"/>
                  <a:t>The reciprocal lattice </a:t>
                </a:r>
              </a:p>
              <a:p>
                <a:pPr marL="109728" indent="0">
                  <a:buNone/>
                </a:pPr>
                <a:r>
                  <a:rPr lang="en-US" sz="2400" dirty="0"/>
                  <a:t>vectors are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𝜋</m:t>
                            </m:r>
                          </m:num>
                          <m:den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den>
                        </m:f>
                      </m:e>
                    </m:d>
                    <m:d>
                      <m:d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1, 1, 1</m:t>
                        </m:r>
                      </m:e>
                    </m:d>
                  </m:oMath>
                </a14:m>
                <a:r>
                  <a:rPr lang="en-US" sz="2400" dirty="0"/>
                  <a:t>,</a:t>
                </a:r>
              </a:p>
              <a:p>
                <a:pPr marL="109728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𝜋</m:t>
                            </m:r>
                          </m:num>
                          <m:den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den>
                        </m:f>
                      </m:e>
                    </m:d>
                    <m:d>
                      <m:d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1, 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1, 1</m:t>
                        </m:r>
                      </m:e>
                    </m:d>
                  </m:oMath>
                </a14:m>
                <a:r>
                  <a:rPr lang="en-US" sz="2400" dirty="0"/>
                  <a:t>, and </a:t>
                </a:r>
              </a:p>
              <a:p>
                <a:pPr marL="109728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sz="2400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den>
                          </m:f>
                        </m:e>
                      </m:d>
                      <m:d>
                        <m:d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1, 1, 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d>
                    </m:oMath>
                  </m:oMathPara>
                </a14:m>
                <a:endParaRPr lang="en-US" sz="2400" dirty="0"/>
              </a:p>
              <a:p>
                <a:pPr marL="109728" indent="0">
                  <a:buNone/>
                </a:pPr>
                <a:r>
                  <a:rPr lang="en-US" sz="2600" dirty="0"/>
                  <a:t>Volume of the Brillouin zone of </a:t>
                </a:r>
              </a:p>
              <a:p>
                <a:pPr marL="109728" indent="0">
                  <a:buNone/>
                </a:pPr>
                <a:r>
                  <a:rPr lang="en-US" sz="2600" dirty="0"/>
                  <a:t>primitive cell is </a:t>
                </a:r>
                <a14:m>
                  <m:oMath xmlns:m="http://schemas.openxmlformats.org/officeDocument/2006/math">
                    <m:r>
                      <a:rPr lang="en-US" sz="2600" i="1">
                        <a:latin typeface="Cambria Math" panose="02040503050406030204" pitchFamily="18" charset="0"/>
                      </a:rPr>
                      <m:t>4</m:t>
                    </m:r>
                    <m:sSup>
                      <m:sSupPr>
                        <m:ctrlPr>
                          <a:rPr lang="en-US" sz="2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26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26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6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en-US" sz="2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𝜋</m:t>
                                </m:r>
                              </m:num>
                              <m:den>
                                <m:r>
                                  <a:rPr lang="en-US" sz="2600" i="1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US" sz="2600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endParaRPr lang="en-US" sz="2600" dirty="0"/>
              </a:p>
              <a:p>
                <a:pPr marL="109728" indent="0">
                  <a:buNone/>
                </a:pPr>
                <a:r>
                  <a:rPr lang="en-US" sz="2000" dirty="0"/>
                  <a:t> </a:t>
                </a:r>
              </a:p>
              <a:p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t="-22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The Effects of van Hove Singularities on Intrinsically Localized Vibrations </a:t>
            </a:r>
            <a:endParaRPr lang="en-US" sz="3200" dirty="0"/>
          </a:p>
        </p:txBody>
      </p:sp>
      <p:sp>
        <p:nvSpPr>
          <p:cNvPr id="22533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2534" name="Rectangle 6"/>
          <p:cNvSpPr>
            <a:spLocks noChangeArrowheads="1"/>
          </p:cNvSpPr>
          <p:nvPr/>
        </p:nvSpPr>
        <p:spPr bwMode="auto">
          <a:xfrm>
            <a:off x="0" y="7715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536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2537" name="Rectangle 9"/>
          <p:cNvSpPr>
            <a:spLocks noChangeArrowheads="1"/>
          </p:cNvSpPr>
          <p:nvPr/>
        </p:nvSpPr>
        <p:spPr bwMode="auto">
          <a:xfrm>
            <a:off x="0" y="7715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539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2541" name="Rectangle 1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cxnSp>
        <p:nvCxnSpPr>
          <p:cNvPr id="19" name="Straight Connector 18"/>
          <p:cNvCxnSpPr/>
          <p:nvPr/>
        </p:nvCxnSpPr>
        <p:spPr>
          <a:xfrm>
            <a:off x="685800" y="1371600"/>
            <a:ext cx="7772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53000" y="3048001"/>
            <a:ext cx="2971800" cy="3067202"/>
          </a:xfrm>
          <a:prstGeom prst="rect">
            <a:avLst/>
          </a:prstGeom>
        </p:spPr>
      </p:pic>
      <p:cxnSp>
        <p:nvCxnSpPr>
          <p:cNvPr id="5" name="Straight Arrow Connector 4"/>
          <p:cNvCxnSpPr/>
          <p:nvPr/>
        </p:nvCxnSpPr>
        <p:spPr>
          <a:xfrm>
            <a:off x="5105400" y="5334000"/>
            <a:ext cx="1447800" cy="609600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V="1">
            <a:off x="5105400" y="3581400"/>
            <a:ext cx="76200" cy="1752600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V="1">
            <a:off x="5105400" y="4800600"/>
            <a:ext cx="1143000" cy="533400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5029200" y="3288269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z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6446157" y="5745871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x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086928" y="4615934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y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 flipV="1">
            <a:off x="5105400" y="4267200"/>
            <a:ext cx="609600" cy="106680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V="1">
            <a:off x="5105400" y="4800600"/>
            <a:ext cx="723900" cy="53340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5105400" y="5334000"/>
            <a:ext cx="1222829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5605807" y="4134674"/>
                <a:ext cx="32694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  <m:sub>
                          <m: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en-US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05807" y="4134674"/>
                <a:ext cx="326948" cy="276999"/>
              </a:xfrm>
              <a:prstGeom prst="rect">
                <a:avLst/>
              </a:prstGeom>
              <a:blipFill rotWithShape="0">
                <a:blip r:embed="rId5"/>
                <a:stretch>
                  <a:fillRect l="-7547" r="-7547" b="-108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5758039" y="4569768"/>
                <a:ext cx="32694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  <m:sub>
                          <m:r>
                            <a:rPr lang="en-US" b="1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</m:oMath>
                  </m:oMathPara>
                </a14:m>
                <a:endParaRPr lang="en-US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58039" y="4569768"/>
                <a:ext cx="326949" cy="276999"/>
              </a:xfrm>
              <a:prstGeom prst="rect">
                <a:avLst/>
              </a:prstGeom>
              <a:blipFill rotWithShape="0">
                <a:blip r:embed="rId6"/>
                <a:stretch>
                  <a:fillRect l="-7547" r="-7547" b="-1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TextBox 24"/>
          <p:cNvSpPr txBox="1"/>
          <p:nvPr/>
        </p:nvSpPr>
        <p:spPr>
          <a:xfrm>
            <a:off x="6237389" y="5117489"/>
            <a:ext cx="589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>
                <a:solidFill>
                  <a:schemeClr val="bg1"/>
                </a:solidFill>
                <a:latin typeface="Times New Roman" panose="02020603050405020304" pitchFamily="18" charset="0"/>
              </a:rPr>
              <a:t>a</a:t>
            </a:r>
            <a:r>
              <a:rPr lang="en-US" b="1" i="1" baseline="-25000" dirty="0">
                <a:solidFill>
                  <a:schemeClr val="bg1"/>
                </a:solidFill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24641067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481328"/>
                <a:ext cx="8229600" cy="4843272"/>
              </a:xfrm>
            </p:spPr>
            <p:txBody>
              <a:bodyPr>
                <a:normAutofit lnSpcReduction="10000"/>
              </a:bodyPr>
              <a:lstStyle/>
              <a:p>
                <a:r>
                  <a:rPr lang="en-US" sz="2400" dirty="0">
                    <a:latin typeface="Cambria Math" panose="02040503050406030204" pitchFamily="18" charset="0"/>
                  </a:rPr>
                  <a:t>Equation of motion, for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𝜎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US" sz="2400" i="1">
                        <a:latin typeface="Cambria Math" panose="02040503050406030204" pitchFamily="18" charset="0"/>
                      </a:rPr>
                      <m:t>𝑜𝑟𝐵</m:t>
                    </m:r>
                  </m:oMath>
                </a14:m>
                <a:r>
                  <a:rPr lang="en-US" sz="2400" dirty="0">
                    <a:latin typeface="Cambria Math" panose="02040503050406030204" pitchFamily="18" charset="0"/>
                  </a:rPr>
                  <a:t>: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sub>
                    </m:sSub>
                    <m:sSub>
                      <m:sSub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̈"/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𝑢</m:t>
                            </m:r>
                          </m:e>
                        </m:acc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d>
                      <m:d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𝑙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</m:mr>
                        </m:m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=−</m:t>
                    </m:r>
                    <m:nary>
                      <m:naryPr>
                        <m:chr m:val="∑"/>
                        <m:supHide m:val="on"/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sSup>
                          <m:sSup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𝑙</m:t>
                            </m:r>
                          </m:e>
                          <m:sup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  <m:r>
                          <m:rPr>
                            <m:brk m:alnAt="7"/>
                          </m:rPr>
                          <a:rPr lang="en-US" sz="24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sSup>
                          <m:sSup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  <m:sup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  <m:r>
                          <m:rPr>
                            <m:brk m:alnAt="7"/>
                          </m:rPr>
                          <a:rPr lang="en-US" sz="2400" b="0" i="1" smtClean="0">
                            <a:latin typeface="Cambria Math" panose="02040503050406030204" pitchFamily="18" charset="0"/>
                          </a:rPr>
                          <m:t>𝑜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𝑟𝐵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  <m:sup/>
                      <m:e>
                        <m:sSub>
                          <m:sSub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𝑉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𝑖𝑗</m:t>
                            </m:r>
                          </m:sub>
                        </m:sSub>
                        <m:d>
                          <m:d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m>
                              <m:mPr>
                                <m:mcs>
                                  <m:mc>
                                    <m:mcPr>
                                      <m:count m:val="1"/>
                                      <m:mcJc m:val="center"/>
                                    </m:mcPr>
                                  </m:mc>
                                </m:mcs>
                                <m:ctrlP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mPr>
                              <m:mr>
                                <m:e>
                                  <m:r>
                                    <m:rPr>
                                      <m:brk m:alnAt="7"/>
                                    </m:r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𝑙</m:t>
                                  </m:r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p>
                                    <m:sSupPr>
                                      <m:ctrlPr>
                                        <a:rPr lang="en-US" sz="2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2400" b="0" i="1" smtClean="0">
                                          <a:latin typeface="Cambria Math" panose="02040503050406030204" pitchFamily="18" charset="0"/>
                                        </a:rPr>
                                        <m:t>𝑙</m:t>
                                      </m:r>
                                    </m:e>
                                    <m:sup>
                                      <m:r>
                                        <a:rPr lang="en-US" sz="2400" b="0" i="1" smtClean="0">
                                          <a:latin typeface="Cambria Math" panose="02040503050406030204" pitchFamily="18" charset="0"/>
                                        </a:rPr>
                                        <m:t>′</m:t>
                                      </m:r>
                                    </m:sup>
                                  </m:sSup>
                                </m:e>
                              </m:mr>
                              <m:m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𝐴</m:t>
                                  </m:r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𝜎</m:t>
                                  </m:r>
                                </m:e>
                              </m:mr>
                            </m:m>
                          </m:e>
                        </m:d>
                        <m:sSub>
                          <m:sSub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𝑢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𝑗</m:t>
                            </m:r>
                          </m:sub>
                        </m:sSub>
                        <m:d>
                          <m:d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m>
                              <m:mPr>
                                <m:mcs>
                                  <m:mc>
                                    <m:mcPr>
                                      <m:count m:val="1"/>
                                      <m:mcJc m:val="center"/>
                                    </m:mcPr>
                                  </m:mc>
                                </m:mcs>
                                <m:ctrlP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mPr>
                              <m:mr>
                                <m:e>
                                  <m:sSup>
                                    <m:sSupPr>
                                      <m:ctrlPr>
                                        <a:rPr lang="en-US" sz="2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2400" b="0" i="1" smtClean="0">
                                          <a:latin typeface="Cambria Math" panose="02040503050406030204" pitchFamily="18" charset="0"/>
                                        </a:rPr>
                                        <m:t>𝑙</m:t>
                                      </m:r>
                                    </m:e>
                                    <m:sup>
                                      <m:r>
                                        <a:rPr lang="en-US" sz="2400" b="0" i="1" smtClean="0">
                                          <a:latin typeface="Cambria Math" panose="02040503050406030204" pitchFamily="18" charset="0"/>
                                        </a:rPr>
                                        <m:t>′</m:t>
                                      </m:r>
                                    </m:sup>
                                  </m:sSup>
                                </m:e>
                              </m:mr>
                              <m:mr>
                                <m:e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𝜎</m:t>
                                  </m:r>
                                </m:e>
                              </m:mr>
                            </m:m>
                          </m:e>
                        </m:d>
                      </m:e>
                    </m:nary>
                  </m:oMath>
                </a14:m>
                <a:r>
                  <a:rPr lang="en-US" sz="2400" dirty="0"/>
                  <a:t>, </a:t>
                </a:r>
              </a:p>
              <a:p>
                <a:r>
                  <a:rPr lang="en-US" sz="2400" dirty="0"/>
                  <a:t>Assume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d>
                      <m:d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𝑙</m:t>
                              </m:r>
                            </m:e>
                          </m:mr>
                          <m:m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</m:mr>
                        </m:m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𝑁</m:t>
                            </m:r>
                          </m:e>
                        </m:rad>
                      </m:den>
                    </m:f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d>
                    <m:sSup>
                      <m:sSup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l-GR" sz="2400" b="0" i="1" smtClean="0">
                            <a:latin typeface="Cambria Math" panose="02040503050406030204" pitchFamily="18" charset="0"/>
                          </a:rPr>
                          <m:t>𝜔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bar>
                          <m:bar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bar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</m:bar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𝑟</m:t>
                        </m:r>
                        <m:d>
                          <m:d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m>
                              <m:mPr>
                                <m:mcs>
                                  <m:mc>
                                    <m:mcPr>
                                      <m:count m:val="1"/>
                                      <m:mcJc m:val="center"/>
                                    </m:mcPr>
                                  </m:mc>
                                </m:mcs>
                                <m:ctrlPr>
                                  <a:rPr lang="en-US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mPr>
                              <m:mr>
                                <m:e>
                                  <m:r>
                                    <m:rPr>
                                      <m:brk m:alnAt="7"/>
                                    </m:rPr>
                                    <a:rPr lang="en-US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𝑙</m:t>
                                  </m:r>
                                </m:e>
                              </m:mr>
                              <m:m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𝐴</m:t>
                                  </m:r>
                                </m:e>
                              </m:mr>
                            </m:m>
                          </m:e>
                        </m:d>
                      </m:sup>
                    </m:sSup>
                  </m:oMath>
                </a14:m>
                <a:r>
                  <a:rPr lang="en-US" sz="2400" dirty="0"/>
                  <a:t> and substitute in equation of motion, we have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𝜔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d>
                      <m:d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chr m:val="∑"/>
                        <m:supHide m:val="on"/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𝜎</m:t>
                        </m:r>
                      </m:sub>
                      <m:sup/>
                      <m:e>
                        <m:sSub>
                          <m:sSub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𝐷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𝑖𝑗</m:t>
                            </m:r>
                          </m:sub>
                        </m:sSub>
                        <m:d>
                          <m:d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m>
                              <m:mPr>
                                <m:mcs>
                                  <m:mc>
                                    <m:mcPr>
                                      <m:count m:val="1"/>
                                      <m:mcJc m:val="center"/>
                                    </m:mcPr>
                                  </m:mc>
                                </m:mcs>
                                <m:ctrlP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mPr>
                              <m:mr>
                                <m:e>
                                  <m:bar>
                                    <m:barPr>
                                      <m:ctrlPr>
                                        <a:rPr lang="en-US" sz="2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barPr>
                                    <m:e>
                                      <m:r>
                                        <a:rPr lang="en-US" sz="2400" b="0" i="1" smtClean="0">
                                          <a:latin typeface="Cambria Math" panose="02040503050406030204" pitchFamily="18" charset="0"/>
                                        </a:rPr>
                                        <m:t>𝑘</m:t>
                                      </m:r>
                                    </m:e>
                                  </m:bar>
                                </m:e>
                              </m:mr>
                              <m:mr>
                                <m:e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𝐴</m:t>
                                  </m:r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𝜎</m:t>
                                  </m:r>
                                </m:e>
                              </m:mr>
                            </m:m>
                          </m:e>
                        </m:d>
                      </m:e>
                    </m:nary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𝜎</m:t>
                        </m:r>
                      </m:e>
                    </m:d>
                  </m:oMath>
                </a14:m>
                <a:r>
                  <a:rPr lang="en-US" sz="2400" dirty="0"/>
                  <a:t> and</a:t>
                </a:r>
              </a:p>
              <a:p>
                <a:r>
                  <a:rPr lang="en-US" sz="2400" dirty="0"/>
                  <a:t>The secular determinant </a:t>
                </a:r>
              </a:p>
              <a:p>
                <a14:m>
                  <m:oMath xmlns:m="http://schemas.openxmlformats.org/officeDocument/2006/math">
                    <m:acc>
                      <m:accPr>
                        <m:chr m:val="̃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𝐷</m:t>
                        </m:r>
                      </m:e>
                    </m:acc>
                    <m:d>
                      <m:d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bar>
                          <m:bar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bar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</m:ba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,</m:t>
                        </m:r>
                        <m:sSup>
                          <m:sSup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𝜔</m:t>
                            </m:r>
                          </m:e>
                          <m:sup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|"/>
                        <m:endChr m:val="|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𝐷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𝑖𝑗</m:t>
                            </m:r>
                          </m:sub>
                        </m:sSub>
                        <m:d>
                          <m:d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m>
                              <m:mPr>
                                <m:mcs>
                                  <m:mc>
                                    <m:mcPr>
                                      <m:count m:val="1"/>
                                      <m:mcJc m:val="center"/>
                                    </m:mcPr>
                                  </m:mc>
                                </m:mcs>
                                <m:ctrlPr>
                                  <a:rPr lang="en-US" sz="2400" i="1">
                                    <a:latin typeface="Cambria Math" panose="02040503050406030204" pitchFamily="18" charset="0"/>
                                  </a:rPr>
                                </m:ctrlPr>
                              </m:mPr>
                              <m:mr>
                                <m:e>
                                  <m:bar>
                                    <m:barPr>
                                      <m:ctrlPr>
                                        <a:rPr lang="en-US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barPr>
                                    <m:e>
                                      <m:r>
                                        <a:rPr lang="en-US" sz="2400" i="1">
                                          <a:latin typeface="Cambria Math" panose="02040503050406030204" pitchFamily="18" charset="0"/>
                                        </a:rPr>
                                        <m:t>𝑘</m:t>
                                      </m:r>
                                    </m:e>
                                  </m:bar>
                                </m:e>
                              </m:mr>
                              <m:mr>
                                <m:e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𝐴</m:t>
                                  </m:r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𝜎</m:t>
                                  </m:r>
                                </m:e>
                              </m:mr>
                            </m:m>
                          </m:e>
                        </m:d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sSup>
                          <m:sSup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𝜔</m:t>
                            </m:r>
                          </m:e>
                          <m:sup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sSub>
                          <m:sSubPr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𝛿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𝑖𝑗</m:t>
                            </m:r>
                          </m:sub>
                        </m:sSub>
                        <m:sSub>
                          <m:sSub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𝛿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𝐴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𝜎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sz="2400" dirty="0"/>
                  <a:t> </a:t>
                </a:r>
              </a:p>
              <a:p>
                <a:r>
                  <a:rPr lang="en-US" sz="2400" dirty="0"/>
                  <a:t>where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𝐷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𝑖𝑗</m:t>
                        </m:r>
                      </m:sub>
                    </m:sSub>
                    <m:d>
                      <m:d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bar>
                                <m:bar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barPr>
                                <m:e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e>
                              </m:bar>
                            </m:e>
                          </m:mr>
                          <m:m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𝜎</m:t>
                              </m:r>
                            </m:e>
                          </m:mr>
                        </m:m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den>
                    </m:f>
                    <m:nary>
                      <m:naryPr>
                        <m:chr m:val="∑"/>
                        <m:supHide m:val="on"/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7"/>
                          </m:rPr>
                          <a:rPr lang="en-US" sz="2400" b="0" i="1" smtClean="0">
                            <a:latin typeface="Cambria Math" panose="02040503050406030204" pitchFamily="18" charset="0"/>
                          </a:rPr>
                          <m:t>𝑙</m:t>
                        </m:r>
                      </m:sub>
                      <m:sup/>
                      <m:e>
                        <m:sSub>
                          <m:sSub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𝑉</m:t>
                            </m:r>
                          </m:e>
                          <m:sub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𝑖𝑗</m:t>
                            </m:r>
                          </m:sub>
                        </m:sSub>
                        <m:d>
                          <m:d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m>
                              <m:mPr>
                                <m:mcs>
                                  <m:mc>
                                    <m:mcPr>
                                      <m:count m:val="1"/>
                                      <m:mcJc m:val="center"/>
                                    </m:mcPr>
                                  </m:mc>
                                </m:mcs>
                                <m:ctrlPr>
                                  <a:rPr lang="en-US" sz="2400" i="1">
                                    <a:latin typeface="Cambria Math" panose="02040503050406030204" pitchFamily="18" charset="0"/>
                                  </a:rPr>
                                </m:ctrlPr>
                              </m:mPr>
                              <m:mr>
                                <m:e>
                                  <m:r>
                                    <m:rPr>
                                      <m:brk m:alnAt="7"/>
                                    </m:r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𝑙</m:t>
                                  </m:r>
                                </m:e>
                              </m:mr>
                              <m:mr>
                                <m:e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𝐴</m:t>
                                  </m:r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𝜎</m:t>
                                  </m:r>
                                </m:e>
                              </m:mr>
                            </m:m>
                          </m:e>
                        </m:d>
                        <m:sSup>
                          <m:sSup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bar>
                              <m:barPr>
                                <m:ctrlPr>
                                  <a:rPr lang="en-US" sz="2400" i="1">
                                    <a:latin typeface="Cambria Math" panose="02040503050406030204" pitchFamily="18" charset="0"/>
                                  </a:rPr>
                                </m:ctrlPr>
                              </m:barPr>
                              <m:e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e>
                            </m:bar>
                            <m:r>
                              <a:rPr lang="en-US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∙</m:t>
                            </m:r>
                            <m:r>
                              <a:rPr lang="en-US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𝑟</m:t>
                            </m:r>
                            <m:d>
                              <m:dPr>
                                <m:ctrlPr>
                                  <a:rPr lang="en-US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1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sz="2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𝑙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en-US" sz="2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𝐴</m:t>
                                      </m:r>
                                    </m:e>
                                  </m:mr>
                                </m:m>
                              </m:e>
                            </m:d>
                          </m:sup>
                        </m:sSup>
                      </m:e>
                    </m:nary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481328"/>
                <a:ext cx="8229600" cy="4843272"/>
              </a:xfrm>
              <a:blipFill rotWithShape="0">
                <a:blip r:embed="rId2"/>
                <a:stretch>
                  <a:fillRect t="-17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The Effects of van Hove Singularities on Intrinsically Localized Vibrations </a:t>
            </a:r>
            <a:endParaRPr lang="en-US" sz="3200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762000" y="1414009"/>
            <a:ext cx="7772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395128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47500" lnSpcReduction="20000"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̃"/>
                        <m:ctrlPr>
                          <a:rPr lang="en-US" sz="51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5100" i="1">
                            <a:latin typeface="Cambria Math" panose="02040503050406030204" pitchFamily="18" charset="0"/>
                          </a:rPr>
                          <m:t>𝐷</m:t>
                        </m:r>
                      </m:e>
                    </m:acc>
                    <m:d>
                      <m:dPr>
                        <m:ctrlPr>
                          <a:rPr lang="en-US" sz="51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bar>
                          <m:barPr>
                            <m:ctrlPr>
                              <a:rPr lang="en-US" sz="5100" i="1">
                                <a:latin typeface="Cambria Math" panose="02040503050406030204" pitchFamily="18" charset="0"/>
                              </a:rPr>
                            </m:ctrlPr>
                          </m:barPr>
                          <m:e>
                            <m:r>
                              <a:rPr lang="en-US" sz="5100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</m:bar>
                        <m:r>
                          <a:rPr lang="en-US" sz="5100" i="1">
                            <a:latin typeface="Cambria Math" panose="02040503050406030204" pitchFamily="18" charset="0"/>
                          </a:rPr>
                          <m:t>,</m:t>
                        </m:r>
                        <m:sSup>
                          <m:sSupPr>
                            <m:ctrlPr>
                              <a:rPr lang="en-US" sz="51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51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𝜔</m:t>
                            </m:r>
                          </m:e>
                          <m:sup>
                            <m:r>
                              <a:rPr lang="en-US" sz="51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d>
                  </m:oMath>
                </a14:m>
                <a:r>
                  <a:rPr lang="en-US" sz="5100" dirty="0"/>
                  <a:t> is equal to</a:t>
                </a:r>
              </a:p>
              <a:p>
                <a:endParaRPr lang="en-US" dirty="0"/>
              </a:p>
              <a:p>
                <a:pPr marL="109728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33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33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1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sz="3300" i="1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sSub>
                                        <m:sSubPr>
                                          <m:ctrlPr>
                                            <a:rPr lang="en-US" sz="33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3300" i="1">
                                              <a:latin typeface="Cambria Math" panose="02040503050406030204" pitchFamily="18" charset="0"/>
                                            </a:rPr>
                                            <m:t>𝑀</m:t>
                                          </m:r>
                                        </m:e>
                                        <m:sub>
                                          <m:r>
                                            <a:rPr lang="en-US" sz="3300" i="1">
                                              <a:latin typeface="Cambria Math" panose="02040503050406030204" pitchFamily="18" charset="0"/>
                                            </a:rPr>
                                            <m:t>𝐴</m:t>
                                          </m:r>
                                        </m:sub>
                                      </m:sSub>
                                      <m:sSup>
                                        <m:sSupPr>
                                          <m:ctrlPr>
                                            <a:rPr lang="en-US" sz="33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sz="3300" i="1">
                                              <a:latin typeface="Cambria Math" panose="02040503050406030204" pitchFamily="18" charset="0"/>
                                            </a:rPr>
                                            <m:t>𝜔</m:t>
                                          </m:r>
                                        </m:e>
                                        <m:sup>
                                          <m:r>
                                            <a:rPr lang="en-US" sz="3300" i="1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  <m:r>
                                        <a:rPr lang="en-US" sz="3300" i="1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sSubSup>
                                        <m:sSubSupPr>
                                          <m:ctrlPr>
                                            <a:rPr lang="en-US" sz="33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SupPr>
                                        <m:e>
                                          <m:r>
                                            <a:rPr lang="en-US" sz="3300" i="1">
                                              <a:latin typeface="Cambria Math" panose="02040503050406030204" pitchFamily="18" charset="0"/>
                                            </a:rPr>
                                            <m:t>𝐾</m:t>
                                          </m:r>
                                        </m:e>
                                        <m:sub>
                                          <m:bar>
                                            <m:barPr>
                                              <m:ctrlPr>
                                                <a:rPr lang="en-US" sz="33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barPr>
                                            <m:e>
                                              <m:r>
                                                <a:rPr lang="en-US" sz="3300" i="1">
                                                  <a:latin typeface="Cambria Math" panose="02040503050406030204" pitchFamily="18" charset="0"/>
                                                </a:rPr>
                                                <m:t>𝑘</m:t>
                                              </m:r>
                                            </m:e>
                                          </m:bar>
                                        </m:sub>
                                        <m:sup>
                                          <m:r>
                                            <a:rPr lang="en-US" sz="3300" i="1">
                                              <a:latin typeface="Cambria Math" panose="02040503050406030204" pitchFamily="18" charset="0"/>
                                            </a:rPr>
                                            <m:t>𝑥𝑥</m:t>
                                          </m:r>
                                        </m:sup>
                                      </m:sSubSup>
                                    </m:e>
                                  </m:mr>
                                  <m:mr>
                                    <m:e>
                                      <m:r>
                                        <a:rPr lang="en-US" sz="3300" i="1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sSubSup>
                                        <m:sSubSupPr>
                                          <m:ctrlPr>
                                            <a:rPr lang="en-US" sz="33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SupPr>
                                        <m:e>
                                          <m:r>
                                            <a:rPr lang="en-US" sz="3300" i="1">
                                              <a:latin typeface="Cambria Math" panose="02040503050406030204" pitchFamily="18" charset="0"/>
                                            </a:rPr>
                                            <m:t>𝐾</m:t>
                                          </m:r>
                                        </m:e>
                                        <m:sub>
                                          <m:r>
                                            <a:rPr lang="en-US" sz="3300" i="1">
                                              <a:latin typeface="Cambria Math" panose="02040503050406030204" pitchFamily="18" charset="0"/>
                                            </a:rPr>
                                            <m:t>2,</m:t>
                                          </m:r>
                                          <m:bar>
                                            <m:barPr>
                                              <m:ctrlPr>
                                                <a:rPr lang="en-US" sz="33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barPr>
                                            <m:e>
                                              <m:r>
                                                <a:rPr lang="en-US" sz="3300" i="1">
                                                  <a:latin typeface="Cambria Math" panose="02040503050406030204" pitchFamily="18" charset="0"/>
                                                </a:rPr>
                                                <m:t>𝑘</m:t>
                                              </m:r>
                                            </m:e>
                                          </m:bar>
                                        </m:sub>
                                        <m:sup>
                                          <m:r>
                                            <a:rPr lang="en-US" sz="3300" i="1">
                                              <a:latin typeface="Cambria Math" panose="02040503050406030204" pitchFamily="18" charset="0"/>
                                            </a:rPr>
                                            <m:t>𝑥𝑦</m:t>
                                          </m:r>
                                        </m:sup>
                                      </m:sSubSup>
                                    </m:e>
                                  </m:mr>
                                </m:m>
                              </m:e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1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sz="3300" i="1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a:rPr lang="en-US" sz="3300" i="1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sSubSup>
                                        <m:sSubSupPr>
                                          <m:ctrlPr>
                                            <a:rPr lang="en-US" sz="33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SupPr>
                                        <m:e>
                                          <m:r>
                                            <a:rPr lang="en-US" sz="3300" i="1">
                                              <a:latin typeface="Cambria Math" panose="02040503050406030204" pitchFamily="18" charset="0"/>
                                            </a:rPr>
                                            <m:t>𝐾</m:t>
                                          </m:r>
                                        </m:e>
                                        <m:sub>
                                          <m:r>
                                            <a:rPr lang="en-US" sz="3300" i="1">
                                              <a:latin typeface="Cambria Math" panose="02040503050406030204" pitchFamily="18" charset="0"/>
                                            </a:rPr>
                                            <m:t>2,</m:t>
                                          </m:r>
                                          <m:bar>
                                            <m:barPr>
                                              <m:ctrlPr>
                                                <a:rPr lang="en-US" sz="33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barPr>
                                            <m:e>
                                              <m:r>
                                                <a:rPr lang="en-US" sz="3300" i="1">
                                                  <a:latin typeface="Cambria Math" panose="02040503050406030204" pitchFamily="18" charset="0"/>
                                                </a:rPr>
                                                <m:t>𝑘</m:t>
                                              </m:r>
                                            </m:e>
                                          </m:bar>
                                        </m:sub>
                                        <m:sup>
                                          <m:r>
                                            <a:rPr lang="en-US" sz="3300" i="1">
                                              <a:latin typeface="Cambria Math" panose="02040503050406030204" pitchFamily="18" charset="0"/>
                                            </a:rPr>
                                            <m:t>𝑥𝑦</m:t>
                                          </m:r>
                                        </m:sup>
                                      </m:sSubSup>
                                    </m:e>
                                  </m:mr>
                                  <m:mr>
                                    <m:e>
                                      <m:sSub>
                                        <m:sSubPr>
                                          <m:ctrlPr>
                                            <a:rPr lang="en-US" sz="33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3300" i="1">
                                              <a:latin typeface="Cambria Math" panose="02040503050406030204" pitchFamily="18" charset="0"/>
                                            </a:rPr>
                                            <m:t>𝑀</m:t>
                                          </m:r>
                                        </m:e>
                                        <m:sub>
                                          <m:r>
                                            <a:rPr lang="en-US" sz="3300" i="1">
                                              <a:latin typeface="Cambria Math" panose="02040503050406030204" pitchFamily="18" charset="0"/>
                                            </a:rPr>
                                            <m:t>𝐴</m:t>
                                          </m:r>
                                        </m:sub>
                                      </m:sSub>
                                      <m:sSup>
                                        <m:sSupPr>
                                          <m:ctrlPr>
                                            <a:rPr lang="en-US" sz="33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sz="3300" i="1">
                                              <a:latin typeface="Cambria Math" panose="02040503050406030204" pitchFamily="18" charset="0"/>
                                            </a:rPr>
                                            <m:t>𝜔</m:t>
                                          </m:r>
                                        </m:e>
                                        <m:sup>
                                          <m:r>
                                            <a:rPr lang="en-US" sz="3300" i="1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  <m:r>
                                        <a:rPr lang="en-US" sz="3300" i="1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sSubSup>
                                        <m:sSubSupPr>
                                          <m:ctrlPr>
                                            <a:rPr lang="en-US" sz="33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SupPr>
                                        <m:e>
                                          <m:r>
                                            <a:rPr lang="en-US" sz="3300" i="1">
                                              <a:latin typeface="Cambria Math" panose="02040503050406030204" pitchFamily="18" charset="0"/>
                                            </a:rPr>
                                            <m:t>𝐾</m:t>
                                          </m:r>
                                        </m:e>
                                        <m:sub>
                                          <m:bar>
                                            <m:barPr>
                                              <m:ctrlPr>
                                                <a:rPr lang="en-US" sz="33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barPr>
                                            <m:e>
                                              <m:r>
                                                <a:rPr lang="en-US" sz="3300" i="1">
                                                  <a:latin typeface="Cambria Math" panose="02040503050406030204" pitchFamily="18" charset="0"/>
                                                </a:rPr>
                                                <m:t>𝑘</m:t>
                                              </m:r>
                                            </m:e>
                                          </m:bar>
                                        </m:sub>
                                        <m:sup>
                                          <m:r>
                                            <a:rPr lang="en-US" sz="3300" i="1">
                                              <a:latin typeface="Cambria Math" panose="02040503050406030204" pitchFamily="18" charset="0"/>
                                            </a:rPr>
                                            <m:t>𝑦𝑦</m:t>
                                          </m:r>
                                        </m:sup>
                                      </m:sSubSup>
                                    </m:e>
                                  </m:mr>
                                </m:m>
                              </m:e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1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sz="3300" i="1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a:rPr lang="en-US" sz="3300" i="1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sSubSup>
                                        <m:sSubSupPr>
                                          <m:ctrlPr>
                                            <a:rPr lang="en-US" sz="33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SupPr>
                                        <m:e>
                                          <m:r>
                                            <a:rPr lang="en-US" sz="3300" i="1">
                                              <a:latin typeface="Cambria Math" panose="02040503050406030204" pitchFamily="18" charset="0"/>
                                            </a:rPr>
                                            <m:t>𝐾</m:t>
                                          </m:r>
                                        </m:e>
                                        <m:sub>
                                          <m:r>
                                            <a:rPr lang="en-US" sz="3300" i="1">
                                              <a:latin typeface="Cambria Math" panose="02040503050406030204" pitchFamily="18" charset="0"/>
                                            </a:rPr>
                                            <m:t>2,</m:t>
                                          </m:r>
                                          <m:bar>
                                            <m:barPr>
                                              <m:ctrlPr>
                                                <a:rPr lang="en-US" sz="33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barPr>
                                            <m:e>
                                              <m:r>
                                                <a:rPr lang="en-US" sz="3300" i="1">
                                                  <a:latin typeface="Cambria Math" panose="02040503050406030204" pitchFamily="18" charset="0"/>
                                                </a:rPr>
                                                <m:t>𝑘</m:t>
                                              </m:r>
                                            </m:e>
                                          </m:bar>
                                        </m:sub>
                                        <m:sup>
                                          <m:r>
                                            <a:rPr lang="en-US" sz="3300" i="1">
                                              <a:latin typeface="Cambria Math" panose="02040503050406030204" pitchFamily="18" charset="0"/>
                                            </a:rPr>
                                            <m:t>𝑥𝑧</m:t>
                                          </m:r>
                                        </m:sup>
                                      </m:sSubSup>
                                    </m:e>
                                  </m:mr>
                                  <m:mr>
                                    <m:e>
                                      <m:r>
                                        <a:rPr lang="en-US" sz="3300" i="1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sSubSup>
                                        <m:sSubSupPr>
                                          <m:ctrlPr>
                                            <a:rPr lang="en-US" sz="33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SupPr>
                                        <m:e>
                                          <m:r>
                                            <a:rPr lang="en-US" sz="3300" i="1">
                                              <a:latin typeface="Cambria Math" panose="02040503050406030204" pitchFamily="18" charset="0"/>
                                            </a:rPr>
                                            <m:t>𝐾</m:t>
                                          </m:r>
                                        </m:e>
                                        <m:sub>
                                          <m:r>
                                            <a:rPr lang="en-US" sz="3300" i="1">
                                              <a:latin typeface="Cambria Math" panose="02040503050406030204" pitchFamily="18" charset="0"/>
                                            </a:rPr>
                                            <m:t>2,</m:t>
                                          </m:r>
                                          <m:bar>
                                            <m:barPr>
                                              <m:ctrlPr>
                                                <a:rPr lang="en-US" sz="33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barPr>
                                            <m:e>
                                              <m:r>
                                                <a:rPr lang="en-US" sz="3300" i="1">
                                                  <a:latin typeface="Cambria Math" panose="02040503050406030204" pitchFamily="18" charset="0"/>
                                                </a:rPr>
                                                <m:t>𝑘</m:t>
                                              </m:r>
                                            </m:e>
                                          </m:bar>
                                        </m:sub>
                                        <m:sup>
                                          <m:r>
                                            <a:rPr lang="en-US" sz="3300" i="1">
                                              <a:latin typeface="Cambria Math" panose="02040503050406030204" pitchFamily="18" charset="0"/>
                                            </a:rPr>
                                            <m:t>𝑦𝑧</m:t>
                                          </m:r>
                                        </m:sup>
                                      </m:sSubSup>
                                    </m:e>
                                  </m:mr>
                                </m:m>
                              </m:e>
                            </m:m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1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sz="3300" i="1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a:rPr lang="en-US" sz="3300" i="1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sSubSup>
                                        <m:sSubSupPr>
                                          <m:ctrlPr>
                                            <a:rPr lang="en-US" sz="33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SupPr>
                                        <m:e>
                                          <m:r>
                                            <a:rPr lang="en-US" sz="3300" i="1">
                                              <a:latin typeface="Cambria Math" panose="02040503050406030204" pitchFamily="18" charset="0"/>
                                            </a:rPr>
                                            <m:t>𝐾</m:t>
                                          </m:r>
                                        </m:e>
                                        <m:sub>
                                          <m:r>
                                            <a:rPr lang="en-US" sz="3300" i="1">
                                              <a:latin typeface="Cambria Math" panose="02040503050406030204" pitchFamily="18" charset="0"/>
                                            </a:rPr>
                                            <m:t>2,</m:t>
                                          </m:r>
                                          <m:bar>
                                            <m:barPr>
                                              <m:ctrlPr>
                                                <a:rPr lang="en-US" sz="33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barPr>
                                            <m:e>
                                              <m:r>
                                                <a:rPr lang="en-US" sz="3300" i="1">
                                                  <a:latin typeface="Cambria Math" panose="02040503050406030204" pitchFamily="18" charset="0"/>
                                                </a:rPr>
                                                <m:t>𝑘</m:t>
                                              </m:r>
                                            </m:e>
                                          </m:bar>
                                        </m:sub>
                                        <m:sup>
                                          <m:r>
                                            <a:rPr lang="en-US" sz="3300" i="1">
                                              <a:latin typeface="Cambria Math" panose="02040503050406030204" pitchFamily="18" charset="0"/>
                                            </a:rPr>
                                            <m:t>𝑥𝑧</m:t>
                                          </m:r>
                                        </m:sup>
                                      </m:sSubSup>
                                    </m:e>
                                  </m:mr>
                                  <m:mr>
                                    <m:e>
                                      <m:r>
                                        <a:rPr lang="en-US" sz="3300" i="1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sSubSup>
                                        <m:sSubSupPr>
                                          <m:ctrlPr>
                                            <a:rPr lang="en-US" sz="33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SupPr>
                                        <m:e>
                                          <m:r>
                                            <a:rPr lang="en-US" sz="3300" i="1">
                                              <a:latin typeface="Cambria Math" panose="02040503050406030204" pitchFamily="18" charset="0"/>
                                            </a:rPr>
                                            <m:t>𝐾</m:t>
                                          </m:r>
                                        </m:e>
                                        <m:sub>
                                          <m:r>
                                            <a:rPr lang="en-US" sz="3300" i="1">
                                              <a:latin typeface="Cambria Math" panose="02040503050406030204" pitchFamily="18" charset="0"/>
                                            </a:rPr>
                                            <m:t>1,</m:t>
                                          </m:r>
                                          <m:bar>
                                            <m:barPr>
                                              <m:ctrlPr>
                                                <a:rPr lang="en-US" sz="33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barPr>
                                            <m:e>
                                              <m:r>
                                                <a:rPr lang="en-US" sz="3300" i="1">
                                                  <a:latin typeface="Cambria Math" panose="02040503050406030204" pitchFamily="18" charset="0"/>
                                                </a:rPr>
                                                <m:t>𝑘</m:t>
                                              </m:r>
                                            </m:e>
                                          </m:bar>
                                        </m:sub>
                                        <m:sup>
                                          <m:r>
                                            <a:rPr lang="en-US" sz="3300" i="1">
                                              <a:latin typeface="Cambria Math" panose="02040503050406030204" pitchFamily="18" charset="0"/>
                                            </a:rPr>
                                            <m:t>𝑥𝑥</m:t>
                                          </m:r>
                                        </m:sup>
                                      </m:sSubSup>
                                    </m:e>
                                  </m:mr>
                                </m:m>
                              </m:e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1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sz="3300" i="1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a:rPr lang="en-US" sz="3300" i="1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sSubSup>
                                        <m:sSubSupPr>
                                          <m:ctrlPr>
                                            <a:rPr lang="en-US" sz="33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SupPr>
                                        <m:e>
                                          <m:r>
                                            <a:rPr lang="en-US" sz="3300" i="1">
                                              <a:latin typeface="Cambria Math" panose="02040503050406030204" pitchFamily="18" charset="0"/>
                                            </a:rPr>
                                            <m:t>𝐾</m:t>
                                          </m:r>
                                        </m:e>
                                        <m:sub>
                                          <m:r>
                                            <a:rPr lang="en-US" sz="3300" i="1">
                                              <a:latin typeface="Cambria Math" panose="02040503050406030204" pitchFamily="18" charset="0"/>
                                            </a:rPr>
                                            <m:t>2,</m:t>
                                          </m:r>
                                          <m:bar>
                                            <m:barPr>
                                              <m:ctrlPr>
                                                <a:rPr lang="en-US" sz="33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barPr>
                                            <m:e>
                                              <m:r>
                                                <a:rPr lang="en-US" sz="3300" i="1">
                                                  <a:latin typeface="Cambria Math" panose="02040503050406030204" pitchFamily="18" charset="0"/>
                                                </a:rPr>
                                                <m:t>𝑘</m:t>
                                              </m:r>
                                            </m:e>
                                          </m:bar>
                                        </m:sub>
                                        <m:sup>
                                          <m:r>
                                            <a:rPr lang="en-US" sz="3300" i="1">
                                              <a:latin typeface="Cambria Math" panose="02040503050406030204" pitchFamily="18" charset="0"/>
                                            </a:rPr>
                                            <m:t>𝑦𝑧</m:t>
                                          </m:r>
                                        </m:sup>
                                      </m:sSubSup>
                                    </m:e>
                                  </m:mr>
                                  <m:mr>
                                    <m:e>
                                      <m:r>
                                        <a:rPr lang="en-US" sz="3300" i="1"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e>
                                  </m:mr>
                                </m:m>
                              </m:e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1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sz="3300" i="1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sSub>
                                        <m:sSubPr>
                                          <m:ctrlPr>
                                            <a:rPr lang="en-US" sz="33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3300" i="1">
                                              <a:latin typeface="Cambria Math" panose="02040503050406030204" pitchFamily="18" charset="0"/>
                                            </a:rPr>
                                            <m:t>𝑀</m:t>
                                          </m:r>
                                        </m:e>
                                        <m:sub>
                                          <m:r>
                                            <a:rPr lang="en-US" sz="3300" i="1">
                                              <a:latin typeface="Cambria Math" panose="02040503050406030204" pitchFamily="18" charset="0"/>
                                            </a:rPr>
                                            <m:t>𝐴</m:t>
                                          </m:r>
                                        </m:sub>
                                      </m:sSub>
                                      <m:sSup>
                                        <m:sSupPr>
                                          <m:ctrlPr>
                                            <a:rPr lang="en-US" sz="33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sz="3300" i="1">
                                              <a:latin typeface="Cambria Math" panose="02040503050406030204" pitchFamily="18" charset="0"/>
                                            </a:rPr>
                                            <m:t>𝜔</m:t>
                                          </m:r>
                                        </m:e>
                                        <m:sup>
                                          <m:r>
                                            <a:rPr lang="en-US" sz="3300" i="1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  <m:r>
                                        <a:rPr lang="en-US" sz="3300" i="1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sSubSup>
                                        <m:sSubSupPr>
                                          <m:ctrlPr>
                                            <a:rPr lang="en-US" sz="33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SupPr>
                                        <m:e>
                                          <m:r>
                                            <a:rPr lang="en-US" sz="3300" i="1">
                                              <a:latin typeface="Cambria Math" panose="02040503050406030204" pitchFamily="18" charset="0"/>
                                            </a:rPr>
                                            <m:t>𝐾</m:t>
                                          </m:r>
                                        </m:e>
                                        <m:sub>
                                          <m:bar>
                                            <m:barPr>
                                              <m:ctrlPr>
                                                <a:rPr lang="en-US" sz="33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barPr>
                                            <m:e>
                                              <m:r>
                                                <a:rPr lang="en-US" sz="3300" i="1">
                                                  <a:latin typeface="Cambria Math" panose="02040503050406030204" pitchFamily="18" charset="0"/>
                                                </a:rPr>
                                                <m:t>𝑘</m:t>
                                              </m:r>
                                            </m:e>
                                          </m:bar>
                                        </m:sub>
                                        <m:sup>
                                          <m:r>
                                            <a:rPr lang="en-US" sz="3300" i="1">
                                              <a:latin typeface="Cambria Math" panose="02040503050406030204" pitchFamily="18" charset="0"/>
                                            </a:rPr>
                                            <m:t>𝑧𝑧</m:t>
                                          </m:r>
                                        </m:sup>
                                      </m:sSubSup>
                                      <m:r>
                                        <a:rPr lang="en-US" sz="3300" i="1">
                                          <a:latin typeface="Cambria Math" panose="02040503050406030204" pitchFamily="18" charset="0"/>
                                        </a:rPr>
                                        <m:t>     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en-US" sz="3300" i="1"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e>
                                  </m:mr>
                                </m:m>
                              </m:e>
                            </m:m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1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sz="3300" i="1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a:rPr lang="en-US" sz="3300" i="1"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en-US" sz="3300" i="1"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e>
                                  </m:mr>
                                </m:m>
                              </m:e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1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sz="3300" i="1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a:rPr lang="en-US" sz="3300" i="1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sSubSup>
                                        <m:sSubSupPr>
                                          <m:ctrlPr>
                                            <a:rPr lang="en-US" sz="33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SupPr>
                                        <m:e>
                                          <m:r>
                                            <a:rPr lang="en-US" sz="3300" i="1">
                                              <a:latin typeface="Cambria Math" panose="02040503050406030204" pitchFamily="18" charset="0"/>
                                            </a:rPr>
                                            <m:t>𝐾</m:t>
                                          </m:r>
                                        </m:e>
                                        <m:sub>
                                          <m:r>
                                            <a:rPr lang="en-US" sz="3300" i="1">
                                              <a:latin typeface="Cambria Math" panose="02040503050406030204" pitchFamily="18" charset="0"/>
                                            </a:rPr>
                                            <m:t>1,</m:t>
                                          </m:r>
                                          <m:bar>
                                            <m:barPr>
                                              <m:ctrlPr>
                                                <a:rPr lang="en-US" sz="33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barPr>
                                            <m:e>
                                              <m:r>
                                                <a:rPr lang="en-US" sz="3300" i="1">
                                                  <a:latin typeface="Cambria Math" panose="02040503050406030204" pitchFamily="18" charset="0"/>
                                                </a:rPr>
                                                <m:t>𝑘</m:t>
                                              </m:r>
                                            </m:e>
                                          </m:bar>
                                        </m:sub>
                                        <m:sup>
                                          <m:r>
                                            <a:rPr lang="en-US" sz="3300" i="1">
                                              <a:latin typeface="Cambria Math" panose="02040503050406030204" pitchFamily="18" charset="0"/>
                                            </a:rPr>
                                            <m:t>𝑦𝑦</m:t>
                                          </m:r>
                                        </m:sup>
                                      </m:sSubSup>
                                    </m:e>
                                  </m:mr>
                                  <m:mr>
                                    <m:e>
                                      <m:r>
                                        <a:rPr lang="en-US" sz="3300" i="1"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e>
                                  </m:mr>
                                </m:m>
                              </m:e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1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sz="3300" i="1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a:rPr lang="en-US" sz="3300" i="1"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en-US" sz="3300" i="1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sSubSup>
                                        <m:sSubSupPr>
                                          <m:ctrlPr>
                                            <a:rPr lang="en-US" sz="33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SupPr>
                                        <m:e>
                                          <m:r>
                                            <a:rPr lang="en-US" sz="3300" i="1">
                                              <a:latin typeface="Cambria Math" panose="02040503050406030204" pitchFamily="18" charset="0"/>
                                            </a:rPr>
                                            <m:t>𝐾</m:t>
                                          </m:r>
                                        </m:e>
                                        <m:sub>
                                          <m:r>
                                            <a:rPr lang="en-US" sz="3300" i="1">
                                              <a:latin typeface="Cambria Math" panose="02040503050406030204" pitchFamily="18" charset="0"/>
                                            </a:rPr>
                                            <m:t>1,</m:t>
                                          </m:r>
                                          <m:bar>
                                            <m:barPr>
                                              <m:ctrlPr>
                                                <a:rPr lang="en-US" sz="33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barPr>
                                            <m:e>
                                              <m:r>
                                                <a:rPr lang="en-US" sz="3300" i="1">
                                                  <a:latin typeface="Cambria Math" panose="02040503050406030204" pitchFamily="18" charset="0"/>
                                                </a:rPr>
                                                <m:t>𝑘</m:t>
                                              </m:r>
                                            </m:e>
                                          </m:bar>
                                        </m:sub>
                                        <m:sup>
                                          <m:r>
                                            <a:rPr lang="en-US" sz="3300" i="1">
                                              <a:latin typeface="Cambria Math" panose="02040503050406030204" pitchFamily="18" charset="0"/>
                                            </a:rPr>
                                            <m:t>𝑧𝑧</m:t>
                                          </m:r>
                                        </m:sup>
                                      </m:sSubSup>
                                    </m:e>
                                  </m:mr>
                                </m:m>
                              </m:e>
                            </m:mr>
                          </m:m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33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1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sz="3300" i="1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a:rPr lang="en-US" sz="3300" i="1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sSubSup>
                                        <m:sSubSupPr>
                                          <m:ctrlPr>
                                            <a:rPr lang="en-US" sz="33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SupPr>
                                        <m:e>
                                          <m:r>
                                            <a:rPr lang="en-US" sz="3300" i="1">
                                              <a:latin typeface="Cambria Math" panose="02040503050406030204" pitchFamily="18" charset="0"/>
                                            </a:rPr>
                                            <m:t>𝐾</m:t>
                                          </m:r>
                                        </m:e>
                                        <m:sub>
                                          <m:r>
                                            <a:rPr lang="en-US" sz="3300" i="1">
                                              <a:latin typeface="Cambria Math" panose="02040503050406030204" pitchFamily="18" charset="0"/>
                                            </a:rPr>
                                            <m:t>1,</m:t>
                                          </m:r>
                                          <m:bar>
                                            <m:barPr>
                                              <m:ctrlPr>
                                                <a:rPr lang="en-US" sz="33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barPr>
                                            <m:e>
                                              <m:r>
                                                <a:rPr lang="en-US" sz="3300" i="1">
                                                  <a:latin typeface="Cambria Math" panose="02040503050406030204" pitchFamily="18" charset="0"/>
                                                </a:rPr>
                                                <m:t>𝑘</m:t>
                                              </m:r>
                                            </m:e>
                                          </m:bar>
                                        </m:sub>
                                        <m:sup>
                                          <m:r>
                                            <a:rPr lang="en-US" sz="3300" i="1">
                                              <a:latin typeface="Cambria Math" panose="02040503050406030204" pitchFamily="18" charset="0"/>
                                            </a:rPr>
                                            <m:t>𝑥𝑥</m:t>
                                          </m:r>
                                        </m:sup>
                                      </m:sSubSup>
                                    </m:e>
                                  </m:mr>
                                  <m:mr>
                                    <m:e>
                                      <m:r>
                                        <a:rPr lang="en-US" sz="3300" i="1"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e>
                                  </m:mr>
                                </m:m>
                              </m:e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1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sz="3300" i="1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a:rPr lang="en-US" sz="3300" i="1"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en-US" sz="3300" i="1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sSubSup>
                                        <m:sSubSupPr>
                                          <m:ctrlPr>
                                            <a:rPr lang="en-US" sz="33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SupPr>
                                        <m:e>
                                          <m:r>
                                            <a:rPr lang="en-US" sz="3300" i="1">
                                              <a:latin typeface="Cambria Math" panose="02040503050406030204" pitchFamily="18" charset="0"/>
                                            </a:rPr>
                                            <m:t>𝐾</m:t>
                                          </m:r>
                                        </m:e>
                                        <m:sub>
                                          <m:r>
                                            <a:rPr lang="en-US" sz="3300" i="1">
                                              <a:latin typeface="Cambria Math" panose="02040503050406030204" pitchFamily="18" charset="0"/>
                                            </a:rPr>
                                            <m:t>1,</m:t>
                                          </m:r>
                                          <m:bar>
                                            <m:barPr>
                                              <m:ctrlPr>
                                                <a:rPr lang="en-US" sz="33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barPr>
                                            <m:e>
                                              <m:r>
                                                <a:rPr lang="en-US" sz="3300" i="1">
                                                  <a:latin typeface="Cambria Math" panose="02040503050406030204" pitchFamily="18" charset="0"/>
                                                </a:rPr>
                                                <m:t>𝑘</m:t>
                                              </m:r>
                                            </m:e>
                                          </m:bar>
                                        </m:sub>
                                        <m:sup>
                                          <m:r>
                                            <a:rPr lang="en-US" sz="3300" i="1">
                                              <a:latin typeface="Cambria Math" panose="02040503050406030204" pitchFamily="18" charset="0"/>
                                            </a:rPr>
                                            <m:t>𝑦𝑦</m:t>
                                          </m:r>
                                        </m:sup>
                                      </m:sSubSup>
                                    </m:e>
                                  </m:mr>
                                </m:m>
                              </m:e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1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sz="3300" i="1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a:rPr lang="en-US" sz="3300" i="1"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en-US" sz="3300" i="1"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e>
                                  </m:mr>
                                </m:m>
                              </m:e>
                            </m:m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1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sz="3300" i="1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a:rPr lang="en-US" sz="3300" i="1"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e>
                                  </m:mr>
                                  <m:mr>
                                    <m:e>
                                      <m:sSub>
                                        <m:sSubPr>
                                          <m:ctrlPr>
                                            <a:rPr lang="en-US" sz="33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3300" i="1">
                                              <a:latin typeface="Cambria Math" panose="02040503050406030204" pitchFamily="18" charset="0"/>
                                            </a:rPr>
                                            <m:t>𝑀</m:t>
                                          </m:r>
                                        </m:e>
                                        <m:sub>
                                          <m:r>
                                            <a:rPr lang="en-US" sz="3300" i="1">
                                              <a:latin typeface="Cambria Math" panose="02040503050406030204" pitchFamily="18" charset="0"/>
                                            </a:rPr>
                                            <m:t>𝐵</m:t>
                                          </m:r>
                                        </m:sub>
                                      </m:sSub>
                                      <m:sSup>
                                        <m:sSupPr>
                                          <m:ctrlPr>
                                            <a:rPr lang="en-US" sz="33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sz="3300" i="1">
                                              <a:latin typeface="Cambria Math" panose="02040503050406030204" pitchFamily="18" charset="0"/>
                                            </a:rPr>
                                            <m:t>𝜔</m:t>
                                          </m:r>
                                        </m:e>
                                        <m:sup>
                                          <m:r>
                                            <a:rPr lang="en-US" sz="3300" i="1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  <m:r>
                                        <a:rPr lang="en-US" sz="3300" i="1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sSubSup>
                                        <m:sSubSupPr>
                                          <m:ctrlPr>
                                            <a:rPr lang="en-US" sz="33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SupPr>
                                        <m:e>
                                          <m:r>
                                            <a:rPr lang="en-US" sz="3300" i="1">
                                              <a:latin typeface="Cambria Math" panose="02040503050406030204" pitchFamily="18" charset="0"/>
                                            </a:rPr>
                                            <m:t>𝐾</m:t>
                                          </m:r>
                                        </m:e>
                                        <m:sub>
                                          <m:bar>
                                            <m:barPr>
                                              <m:ctrlPr>
                                                <a:rPr lang="en-US" sz="33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barPr>
                                            <m:e>
                                              <m:r>
                                                <a:rPr lang="en-US" sz="3300" i="1">
                                                  <a:latin typeface="Cambria Math" panose="02040503050406030204" pitchFamily="18" charset="0"/>
                                                </a:rPr>
                                                <m:t>𝑘</m:t>
                                              </m:r>
                                            </m:e>
                                          </m:bar>
                                        </m:sub>
                                        <m:sup>
                                          <m:r>
                                            <a:rPr lang="en-US" sz="3300" i="1">
                                              <a:latin typeface="Cambria Math" panose="02040503050406030204" pitchFamily="18" charset="0"/>
                                            </a:rPr>
                                            <m:t>𝑥𝑥</m:t>
                                          </m:r>
                                        </m:sup>
                                      </m:sSubSup>
                                    </m:e>
                                  </m:mr>
                                </m:m>
                              </m:e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1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sz="3300" i="1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a:rPr lang="en-US" sz="3300" i="1"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en-US" sz="3300" i="1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sSubSup>
                                        <m:sSubSupPr>
                                          <m:ctrlPr>
                                            <a:rPr lang="en-US" sz="33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SupPr>
                                        <m:e>
                                          <m:r>
                                            <a:rPr lang="en-US" sz="3300" i="1">
                                              <a:latin typeface="Cambria Math" panose="02040503050406030204" pitchFamily="18" charset="0"/>
                                            </a:rPr>
                                            <m:t>𝐾</m:t>
                                          </m:r>
                                        </m:e>
                                        <m:sub>
                                          <m:r>
                                            <a:rPr lang="en-US" sz="3300" i="1">
                                              <a:latin typeface="Cambria Math" panose="02040503050406030204" pitchFamily="18" charset="0"/>
                                            </a:rPr>
                                            <m:t>2,</m:t>
                                          </m:r>
                                          <m:bar>
                                            <m:barPr>
                                              <m:ctrlPr>
                                                <a:rPr lang="en-US" sz="33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barPr>
                                            <m:e>
                                              <m:r>
                                                <a:rPr lang="en-US" sz="3300" i="1">
                                                  <a:latin typeface="Cambria Math" panose="02040503050406030204" pitchFamily="18" charset="0"/>
                                                </a:rPr>
                                                <m:t>𝑘</m:t>
                                              </m:r>
                                            </m:e>
                                          </m:bar>
                                        </m:sub>
                                        <m:sup>
                                          <m:r>
                                            <a:rPr lang="en-US" sz="3300" i="1">
                                              <a:latin typeface="Cambria Math" panose="02040503050406030204" pitchFamily="18" charset="0"/>
                                            </a:rPr>
                                            <m:t>𝑥𝑦</m:t>
                                          </m:r>
                                        </m:sup>
                                      </m:sSubSup>
                                    </m:e>
                                  </m:mr>
                                </m:m>
                              </m:e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1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sz="3300" i="1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a:rPr lang="en-US" sz="3300" i="1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sSubSup>
                                        <m:sSubSupPr>
                                          <m:ctrlPr>
                                            <a:rPr lang="en-US" sz="33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SupPr>
                                        <m:e>
                                          <m:r>
                                            <a:rPr lang="en-US" sz="3300" i="1">
                                              <a:latin typeface="Cambria Math" panose="02040503050406030204" pitchFamily="18" charset="0"/>
                                            </a:rPr>
                                            <m:t>𝐾</m:t>
                                          </m:r>
                                        </m:e>
                                        <m:sub>
                                          <m:r>
                                            <a:rPr lang="en-US" sz="3300" i="1">
                                              <a:latin typeface="Cambria Math" panose="02040503050406030204" pitchFamily="18" charset="0"/>
                                            </a:rPr>
                                            <m:t>1,</m:t>
                                          </m:r>
                                          <m:bar>
                                            <m:barPr>
                                              <m:ctrlPr>
                                                <a:rPr lang="en-US" sz="33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barPr>
                                            <m:e>
                                              <m:r>
                                                <a:rPr lang="en-US" sz="3300" i="1">
                                                  <a:latin typeface="Cambria Math" panose="02040503050406030204" pitchFamily="18" charset="0"/>
                                                </a:rPr>
                                                <m:t>𝑘</m:t>
                                              </m:r>
                                            </m:e>
                                          </m:bar>
                                        </m:sub>
                                        <m:sup>
                                          <m:r>
                                            <a:rPr lang="en-US" sz="3300" i="1">
                                              <a:latin typeface="Cambria Math" panose="02040503050406030204" pitchFamily="18" charset="0"/>
                                            </a:rPr>
                                            <m:t>𝑧𝑧</m:t>
                                          </m:r>
                                        </m:sup>
                                      </m:sSubSup>
                                    </m:e>
                                  </m:mr>
                                  <m:mr>
                                    <m:e>
                                      <m:r>
                                        <a:rPr lang="en-US" sz="3300" i="1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sSubSup>
                                        <m:sSubSupPr>
                                          <m:ctrlPr>
                                            <a:rPr lang="en-US" sz="33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SupPr>
                                        <m:e>
                                          <m:r>
                                            <a:rPr lang="en-US" sz="3300" i="1">
                                              <a:latin typeface="Cambria Math" panose="02040503050406030204" pitchFamily="18" charset="0"/>
                                            </a:rPr>
                                            <m:t>𝐾</m:t>
                                          </m:r>
                                        </m:e>
                                        <m:sub>
                                          <m:r>
                                            <a:rPr lang="en-US" sz="3300" i="1">
                                              <a:latin typeface="Cambria Math" panose="02040503050406030204" pitchFamily="18" charset="0"/>
                                            </a:rPr>
                                            <m:t>2,</m:t>
                                          </m:r>
                                          <m:bar>
                                            <m:barPr>
                                              <m:ctrlPr>
                                                <a:rPr lang="en-US" sz="33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barPr>
                                            <m:e>
                                              <m:r>
                                                <a:rPr lang="en-US" sz="3300" i="1">
                                                  <a:latin typeface="Cambria Math" panose="02040503050406030204" pitchFamily="18" charset="0"/>
                                                </a:rPr>
                                                <m:t>𝑘</m:t>
                                              </m:r>
                                            </m:e>
                                          </m:bar>
                                        </m:sub>
                                        <m:sup>
                                          <m:r>
                                            <a:rPr lang="en-US" sz="3300" i="1">
                                              <a:latin typeface="Cambria Math" panose="02040503050406030204" pitchFamily="18" charset="0"/>
                                            </a:rPr>
                                            <m:t>𝑥𝑧</m:t>
                                          </m:r>
                                        </m:sup>
                                      </m:sSubSup>
                                    </m:e>
                                  </m:mr>
                                </m:m>
                              </m:e>
                            </m:m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1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sz="3300" i="1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a:rPr lang="en-US" sz="3300" i="1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sSubSup>
                                        <m:sSubSupPr>
                                          <m:ctrlPr>
                                            <a:rPr lang="en-US" sz="33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SupPr>
                                        <m:e>
                                          <m:r>
                                            <a:rPr lang="en-US" sz="3300" i="1">
                                              <a:latin typeface="Cambria Math" panose="02040503050406030204" pitchFamily="18" charset="0"/>
                                            </a:rPr>
                                            <m:t>𝐾</m:t>
                                          </m:r>
                                        </m:e>
                                        <m:sub>
                                          <m:r>
                                            <a:rPr lang="en-US" sz="3300" i="1">
                                              <a:latin typeface="Cambria Math" panose="02040503050406030204" pitchFamily="18" charset="0"/>
                                            </a:rPr>
                                            <m:t>2,</m:t>
                                          </m:r>
                                          <m:bar>
                                            <m:barPr>
                                              <m:ctrlPr>
                                                <a:rPr lang="en-US" sz="33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barPr>
                                            <m:e>
                                              <m:r>
                                                <a:rPr lang="en-US" sz="3300" i="1">
                                                  <a:latin typeface="Cambria Math" panose="02040503050406030204" pitchFamily="18" charset="0"/>
                                                </a:rPr>
                                                <m:t>𝑘</m:t>
                                              </m:r>
                                            </m:e>
                                          </m:bar>
                                        </m:sub>
                                        <m:sup>
                                          <m:r>
                                            <a:rPr lang="en-US" sz="3300" i="1">
                                              <a:latin typeface="Cambria Math" panose="02040503050406030204" pitchFamily="18" charset="0"/>
                                            </a:rPr>
                                            <m:t>𝑥𝑦</m:t>
                                          </m:r>
                                        </m:sup>
                                      </m:sSubSup>
                                    </m:e>
                                  </m:mr>
                                  <m:mr>
                                    <m:e>
                                      <m:r>
                                        <a:rPr lang="en-US" sz="3300" i="1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sSubSup>
                                        <m:sSubSupPr>
                                          <m:ctrlPr>
                                            <a:rPr lang="en-US" sz="33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SupPr>
                                        <m:e>
                                          <m:r>
                                            <a:rPr lang="en-US" sz="3300" i="1">
                                              <a:latin typeface="Cambria Math" panose="02040503050406030204" pitchFamily="18" charset="0"/>
                                            </a:rPr>
                                            <m:t>𝐾</m:t>
                                          </m:r>
                                        </m:e>
                                        <m:sub>
                                          <m:r>
                                            <a:rPr lang="en-US" sz="3300" i="1">
                                              <a:latin typeface="Cambria Math" panose="02040503050406030204" pitchFamily="18" charset="0"/>
                                            </a:rPr>
                                            <m:t>2,</m:t>
                                          </m:r>
                                          <m:bar>
                                            <m:barPr>
                                              <m:ctrlPr>
                                                <a:rPr lang="en-US" sz="33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barPr>
                                            <m:e>
                                              <m:r>
                                                <a:rPr lang="en-US" sz="3300" i="1">
                                                  <a:latin typeface="Cambria Math" panose="02040503050406030204" pitchFamily="18" charset="0"/>
                                                </a:rPr>
                                                <m:t>𝑘</m:t>
                                              </m:r>
                                            </m:e>
                                          </m:bar>
                                        </m:sub>
                                        <m:sup>
                                          <m:r>
                                            <a:rPr lang="en-US" sz="3300" i="1">
                                              <a:latin typeface="Cambria Math" panose="02040503050406030204" pitchFamily="18" charset="0"/>
                                            </a:rPr>
                                            <m:t>𝑥𝑧</m:t>
                                          </m:r>
                                        </m:sup>
                                      </m:sSubSup>
                                    </m:e>
                                  </m:mr>
                                </m:m>
                              </m:e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1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sz="3300" i="1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sSub>
                                        <m:sSubPr>
                                          <m:ctrlPr>
                                            <a:rPr lang="en-US" sz="33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3300" i="1">
                                              <a:latin typeface="Cambria Math" panose="02040503050406030204" pitchFamily="18" charset="0"/>
                                            </a:rPr>
                                            <m:t>𝑀</m:t>
                                          </m:r>
                                        </m:e>
                                        <m:sub>
                                          <m:r>
                                            <a:rPr lang="en-US" sz="3300" i="1">
                                              <a:latin typeface="Cambria Math" panose="02040503050406030204" pitchFamily="18" charset="0"/>
                                            </a:rPr>
                                            <m:t>𝐵</m:t>
                                          </m:r>
                                        </m:sub>
                                      </m:sSub>
                                      <m:sSup>
                                        <m:sSupPr>
                                          <m:ctrlPr>
                                            <a:rPr lang="en-US" sz="33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sz="3300" i="1">
                                              <a:latin typeface="Cambria Math" panose="02040503050406030204" pitchFamily="18" charset="0"/>
                                            </a:rPr>
                                            <m:t>𝜔</m:t>
                                          </m:r>
                                        </m:e>
                                        <m:sup>
                                          <m:r>
                                            <a:rPr lang="en-US" sz="3300" i="1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  <m:r>
                                        <a:rPr lang="en-US" sz="3300" i="1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sSubSup>
                                        <m:sSubSupPr>
                                          <m:ctrlPr>
                                            <a:rPr lang="en-US" sz="33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SupPr>
                                        <m:e>
                                          <m:r>
                                            <a:rPr lang="en-US" sz="3300" i="1">
                                              <a:latin typeface="Cambria Math" panose="02040503050406030204" pitchFamily="18" charset="0"/>
                                            </a:rPr>
                                            <m:t>𝐾</m:t>
                                          </m:r>
                                        </m:e>
                                        <m:sub>
                                          <m:bar>
                                            <m:barPr>
                                              <m:ctrlPr>
                                                <a:rPr lang="en-US" sz="33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barPr>
                                            <m:e>
                                              <m:r>
                                                <a:rPr lang="en-US" sz="3300" i="1">
                                                  <a:latin typeface="Cambria Math" panose="02040503050406030204" pitchFamily="18" charset="0"/>
                                                </a:rPr>
                                                <m:t>𝑘</m:t>
                                              </m:r>
                                            </m:e>
                                          </m:bar>
                                        </m:sub>
                                        <m:sup>
                                          <m:r>
                                            <a:rPr lang="en-US" sz="3300" i="1">
                                              <a:latin typeface="Cambria Math" panose="02040503050406030204" pitchFamily="18" charset="0"/>
                                            </a:rPr>
                                            <m:t>𝑦𝑦</m:t>
                                          </m:r>
                                        </m:sup>
                                      </m:sSubSup>
                                    </m:e>
                                  </m:mr>
                                  <m:mr>
                                    <m:e>
                                      <m:r>
                                        <a:rPr lang="en-US" sz="3300" i="1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sSubSup>
                                        <m:sSubSupPr>
                                          <m:ctrlPr>
                                            <a:rPr lang="en-US" sz="33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SupPr>
                                        <m:e>
                                          <m:r>
                                            <a:rPr lang="en-US" sz="3300" i="1">
                                              <a:latin typeface="Cambria Math" panose="02040503050406030204" pitchFamily="18" charset="0"/>
                                            </a:rPr>
                                            <m:t>𝐾</m:t>
                                          </m:r>
                                        </m:e>
                                        <m:sub>
                                          <m:r>
                                            <a:rPr lang="en-US" sz="3300" i="1">
                                              <a:latin typeface="Cambria Math" panose="02040503050406030204" pitchFamily="18" charset="0"/>
                                            </a:rPr>
                                            <m:t>2,</m:t>
                                          </m:r>
                                          <m:bar>
                                            <m:barPr>
                                              <m:ctrlPr>
                                                <a:rPr lang="en-US" sz="33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barPr>
                                            <m:e>
                                              <m:r>
                                                <a:rPr lang="en-US" sz="3300" i="1">
                                                  <a:latin typeface="Cambria Math" panose="02040503050406030204" pitchFamily="18" charset="0"/>
                                                </a:rPr>
                                                <m:t>𝑘</m:t>
                                              </m:r>
                                            </m:e>
                                          </m:bar>
                                        </m:sub>
                                        <m:sup>
                                          <m:r>
                                            <a:rPr lang="en-US" sz="3300" i="1">
                                              <a:latin typeface="Cambria Math" panose="02040503050406030204" pitchFamily="18" charset="0"/>
                                            </a:rPr>
                                            <m:t>𝑦𝑧</m:t>
                                          </m:r>
                                        </m:sup>
                                      </m:sSubSup>
                                    </m:e>
                                  </m:mr>
                                </m:m>
                              </m:e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1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sz="3300" i="1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a:rPr lang="en-US" sz="3300" i="1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sSubSup>
                                        <m:sSubSupPr>
                                          <m:ctrlPr>
                                            <a:rPr lang="en-US" sz="33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SupPr>
                                        <m:e>
                                          <m:r>
                                            <a:rPr lang="en-US" sz="3300" i="1">
                                              <a:latin typeface="Cambria Math" panose="02040503050406030204" pitchFamily="18" charset="0"/>
                                            </a:rPr>
                                            <m:t>𝐾</m:t>
                                          </m:r>
                                        </m:e>
                                        <m:sub>
                                          <m:r>
                                            <a:rPr lang="en-US" sz="3300" i="1">
                                              <a:latin typeface="Cambria Math" panose="02040503050406030204" pitchFamily="18" charset="0"/>
                                            </a:rPr>
                                            <m:t>2,</m:t>
                                          </m:r>
                                          <m:bar>
                                            <m:barPr>
                                              <m:ctrlPr>
                                                <a:rPr lang="en-US" sz="33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barPr>
                                            <m:e>
                                              <m:r>
                                                <a:rPr lang="en-US" sz="3300" i="1">
                                                  <a:latin typeface="Cambria Math" panose="02040503050406030204" pitchFamily="18" charset="0"/>
                                                </a:rPr>
                                                <m:t>𝑘</m:t>
                                              </m:r>
                                            </m:e>
                                          </m:bar>
                                        </m:sub>
                                        <m:sup>
                                          <m:r>
                                            <a:rPr lang="en-US" sz="3300" i="1">
                                              <a:latin typeface="Cambria Math" panose="02040503050406030204" pitchFamily="18" charset="0"/>
                                            </a:rPr>
                                            <m:t>𝑦𝑧</m:t>
                                          </m:r>
                                        </m:sup>
                                      </m:sSubSup>
                                    </m:e>
                                  </m:mr>
                                  <m:mr>
                                    <m:e>
                                      <m:sSub>
                                        <m:sSubPr>
                                          <m:ctrlPr>
                                            <a:rPr lang="en-US" sz="33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3300" i="1">
                                              <a:latin typeface="Cambria Math" panose="02040503050406030204" pitchFamily="18" charset="0"/>
                                            </a:rPr>
                                            <m:t>𝑀</m:t>
                                          </m:r>
                                        </m:e>
                                        <m:sub>
                                          <m:r>
                                            <a:rPr lang="en-US" sz="3300" i="1">
                                              <a:latin typeface="Cambria Math" panose="02040503050406030204" pitchFamily="18" charset="0"/>
                                            </a:rPr>
                                            <m:t>𝐵</m:t>
                                          </m:r>
                                        </m:sub>
                                      </m:sSub>
                                      <m:sSup>
                                        <m:sSupPr>
                                          <m:ctrlPr>
                                            <a:rPr lang="en-US" sz="33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sz="3300" i="1">
                                              <a:latin typeface="Cambria Math" panose="02040503050406030204" pitchFamily="18" charset="0"/>
                                            </a:rPr>
                                            <m:t>𝜔</m:t>
                                          </m:r>
                                        </m:e>
                                        <m:sup>
                                          <m:r>
                                            <a:rPr lang="en-US" sz="3300" i="1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  <m:r>
                                        <a:rPr lang="en-US" sz="3300" i="1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sSubSup>
                                        <m:sSubSupPr>
                                          <m:ctrlPr>
                                            <a:rPr lang="en-US" sz="33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SupPr>
                                        <m:e>
                                          <m:r>
                                            <a:rPr lang="en-US" sz="3300" i="1">
                                              <a:latin typeface="Cambria Math" panose="02040503050406030204" pitchFamily="18" charset="0"/>
                                            </a:rPr>
                                            <m:t>𝐾</m:t>
                                          </m:r>
                                        </m:e>
                                        <m:sub>
                                          <m:bar>
                                            <m:barPr>
                                              <m:ctrlPr>
                                                <a:rPr lang="en-US" sz="33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barPr>
                                            <m:e>
                                              <m:r>
                                                <a:rPr lang="en-US" sz="3300" i="1">
                                                  <a:latin typeface="Cambria Math" panose="02040503050406030204" pitchFamily="18" charset="0"/>
                                                </a:rPr>
                                                <m:t>𝑘</m:t>
                                              </m:r>
                                            </m:e>
                                          </m:bar>
                                        </m:sub>
                                        <m:sup>
                                          <m:r>
                                            <a:rPr lang="en-US" sz="3300" i="1">
                                              <a:latin typeface="Cambria Math" panose="02040503050406030204" pitchFamily="18" charset="0"/>
                                            </a:rPr>
                                            <m:t>𝑧𝑧</m:t>
                                          </m:r>
                                        </m:sup>
                                      </m:sSubSup>
                                    </m:e>
                                  </m:mr>
                                </m:m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3300" dirty="0"/>
              </a:p>
              <a:p>
                <a:pPr marL="109728" indent="0">
                  <a:buNone/>
                </a:pPr>
                <a:endParaRPr lang="en-US" sz="4400" dirty="0"/>
              </a:p>
              <a:p>
                <a:pPr marL="109728" indent="0">
                  <a:buNone/>
                </a:pPr>
                <a:endParaRPr lang="en-US" sz="5100" dirty="0"/>
              </a:p>
              <a:p>
                <a:pPr marL="109728" indent="0">
                  <a:buNone/>
                </a:pPr>
                <a:r>
                  <a:rPr lang="en-US" sz="5100" dirty="0"/>
                  <a:t>The force constant which couple the lattice displacement of atoms with the same sub lattice indices can be expressed as</a:t>
                </a:r>
              </a:p>
              <a:p>
                <a:pPr marL="109728" indent="0">
                  <a:buNone/>
                </a:pPr>
                <a:endParaRPr lang="en-US" sz="4400" dirty="0"/>
              </a:p>
              <a:p>
                <a:pPr marL="109728" indent="0">
                  <a:buNone/>
                </a:pPr>
                <a:endParaRPr lang="en-US" sz="4400" dirty="0"/>
              </a:p>
            </p:txBody>
          </p:sp>
        </mc:Choice>
        <mc:Fallback xmlns=""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t="-13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The Effects of van Hove Singularities on Intrinsically Localized Vibrations </a:t>
            </a:r>
            <a:endParaRPr lang="en-US" sz="3200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685800" y="1371600"/>
            <a:ext cx="7772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907124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481328"/>
                <a:ext cx="8229600" cy="4614672"/>
              </a:xfrm>
            </p:spPr>
            <p:txBody>
              <a:bodyPr>
                <a:normAutofit fontScale="92500" lnSpcReduction="10000"/>
              </a:bodyPr>
              <a:lstStyle/>
              <a:p>
                <a14:m>
                  <m:oMath xmlns:m="http://schemas.openxmlformats.org/officeDocument/2006/math">
                    <m:sSubSup>
                      <m:sSubSup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𝐾</m:t>
                        </m:r>
                      </m:e>
                      <m:sub>
                        <m:bar>
                          <m:bar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barPr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</m:bar>
                      </m:sub>
                      <m:sup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𝑥𝑥</m:t>
                        </m:r>
                      </m:sup>
                    </m:sSubSup>
                    <m:r>
                      <a:rPr lang="en-US" sz="2000" i="1">
                        <a:latin typeface="Cambria Math" panose="02040503050406030204" pitchFamily="18" charset="0"/>
                      </a:rPr>
                      <m:t>=2</m:t>
                    </m:r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𝐾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000" i="1">
                        <a:latin typeface="Cambria Math" panose="02040503050406030204" pitchFamily="18" charset="0"/>
                      </a:rPr>
                      <m:t>+2</m:t>
                    </m:r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𝐾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d>
                      <m:dPr>
                        <m:begChr m:val="["/>
                        <m:endChr m:val="]"/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2−</m:t>
                        </m:r>
                        <m:func>
                          <m:func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2000">
                                <a:latin typeface="Cambria Math" panose="02040503050406030204" pitchFamily="18" charset="0"/>
                              </a:rPr>
                              <m:t>cos</m:t>
                            </m:r>
                          </m:fName>
                          <m:e>
                            <m:f>
                              <m:fPr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sSub>
                                  <m:sSubPr>
                                    <m:ctrlP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  <m:t>𝑘</m:t>
                                    </m:r>
                                  </m:e>
                                  <m:sub>
                                    <m: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sub>
                                </m:sSub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num>
                              <m:den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  <m:d>
                              <m:dPr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func>
                                  <m:funcPr>
                                    <m:ctrlP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US" sz="2000">
                                        <a:latin typeface="Cambria Math" panose="02040503050406030204" pitchFamily="18" charset="0"/>
                                      </a:rPr>
                                      <m:t>cos</m:t>
                                    </m:r>
                                  </m:fName>
                                  <m:e>
                                    <m:f>
                                      <m:fPr>
                                        <m:ctrlPr>
                                          <a:rPr lang="en-US" sz="20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sSub>
                                          <m:sSubPr>
                                            <m:ctrlPr>
                                              <a:rPr lang="en-US" sz="20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sz="2000" i="1">
                                                <a:latin typeface="Cambria Math" panose="02040503050406030204" pitchFamily="18" charset="0"/>
                                              </a:rPr>
                                              <m:t>𝑘</m:t>
                                            </m:r>
                                          </m:e>
                                          <m:sub>
                                            <m:r>
                                              <a:rPr lang="en-US" sz="2000" i="1">
                                                <a:latin typeface="Cambria Math" panose="02040503050406030204" pitchFamily="18" charset="0"/>
                                              </a:rPr>
                                              <m:t>𝑦</m:t>
                                            </m:r>
                                          </m:sub>
                                        </m:sSub>
                                        <m:r>
                                          <a:rPr lang="en-US" sz="2000" i="1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2000" i="1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den>
                                    </m:f>
                                  </m:e>
                                </m:func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func>
                                  <m:funcPr>
                                    <m:ctrlP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US" sz="2000">
                                        <a:latin typeface="Cambria Math" panose="02040503050406030204" pitchFamily="18" charset="0"/>
                                      </a:rPr>
                                      <m:t>cos</m:t>
                                    </m:r>
                                  </m:fName>
                                  <m:e>
                                    <m:f>
                                      <m:fPr>
                                        <m:ctrlPr>
                                          <a:rPr lang="en-US" sz="20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sSub>
                                          <m:sSubPr>
                                            <m:ctrlPr>
                                              <a:rPr lang="en-US" sz="20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sz="2000" i="1">
                                                <a:latin typeface="Cambria Math" panose="02040503050406030204" pitchFamily="18" charset="0"/>
                                              </a:rPr>
                                              <m:t>𝑘</m:t>
                                            </m:r>
                                          </m:e>
                                          <m:sub>
                                            <m:r>
                                              <a:rPr lang="en-US" sz="2000" i="1">
                                                <a:latin typeface="Cambria Math" panose="02040503050406030204" pitchFamily="18" charset="0"/>
                                              </a:rPr>
                                              <m:t>𝑧</m:t>
                                            </m:r>
                                          </m:sub>
                                        </m:sSub>
                                        <m:r>
                                          <a:rPr lang="en-US" sz="2000" i="1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2000" i="1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den>
                                    </m:f>
                                  </m:e>
                                </m:func>
                              </m:e>
                            </m:d>
                          </m:e>
                        </m:func>
                      </m:e>
                    </m:d>
                  </m:oMath>
                </a14:m>
                <a:endParaRPr lang="en-US" sz="2000" dirty="0"/>
              </a:p>
              <a:p>
                <a14:m>
                  <m:oMath xmlns:m="http://schemas.openxmlformats.org/officeDocument/2006/math">
                    <m:sSubSup>
                      <m:sSubSup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𝐾</m:t>
                        </m:r>
                      </m:e>
                      <m:sub>
                        <m:bar>
                          <m:bar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barPr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</m:bar>
                      </m:sub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𝑦𝑦</m:t>
                        </m:r>
                      </m:sup>
                    </m:sSubSup>
                    <m:r>
                      <a:rPr lang="en-US" sz="2000" i="1">
                        <a:latin typeface="Cambria Math" panose="02040503050406030204" pitchFamily="18" charset="0"/>
                      </a:rPr>
                      <m:t>=2</m:t>
                    </m:r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𝐾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000" i="1">
                        <a:latin typeface="Cambria Math" panose="02040503050406030204" pitchFamily="18" charset="0"/>
                      </a:rPr>
                      <m:t>+2</m:t>
                    </m:r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𝐾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d>
                      <m:dPr>
                        <m:begChr m:val="["/>
                        <m:endChr m:val="]"/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2−</m:t>
                        </m:r>
                        <m:func>
                          <m:func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2000">
                                <a:latin typeface="Cambria Math" panose="02040503050406030204" pitchFamily="18" charset="0"/>
                              </a:rPr>
                              <m:t>cos</m:t>
                            </m:r>
                          </m:fName>
                          <m:e>
                            <m:f>
                              <m:fPr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sSub>
                                  <m:sSubPr>
                                    <m:ctrlP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  <m:t>𝑘</m:t>
                                    </m:r>
                                  </m:e>
                                  <m:sub>
                                    <m:r>
                                      <a:rPr lang="en-US" sz="2000" b="0" i="1" smtClean="0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sub>
                                </m:sSub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num>
                              <m:den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  <m:d>
                              <m:dPr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func>
                                  <m:funcPr>
                                    <m:ctrlP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US" sz="2000">
                                        <a:latin typeface="Cambria Math" panose="02040503050406030204" pitchFamily="18" charset="0"/>
                                      </a:rPr>
                                      <m:t>cos</m:t>
                                    </m:r>
                                  </m:fName>
                                  <m:e>
                                    <m:f>
                                      <m:fPr>
                                        <m:ctrlPr>
                                          <a:rPr lang="en-US" sz="20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sSub>
                                          <m:sSubPr>
                                            <m:ctrlPr>
                                              <a:rPr lang="en-US" sz="20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sz="2000" i="1">
                                                <a:latin typeface="Cambria Math" panose="02040503050406030204" pitchFamily="18" charset="0"/>
                                              </a:rPr>
                                              <m:t>𝑘</m:t>
                                            </m:r>
                                          </m:e>
                                          <m:sub>
                                            <m:r>
                                              <a:rPr lang="en-US" sz="2000" b="0" i="1" smtClean="0">
                                                <a:latin typeface="Cambria Math" panose="02040503050406030204" pitchFamily="18" charset="0"/>
                                              </a:rPr>
                                              <m:t>𝑥</m:t>
                                            </m:r>
                                          </m:sub>
                                        </m:sSub>
                                        <m:r>
                                          <a:rPr lang="en-US" sz="2000" i="1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2000" i="1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den>
                                    </m:f>
                                  </m:e>
                                </m:func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func>
                                  <m:funcPr>
                                    <m:ctrlP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US" sz="2000">
                                        <a:latin typeface="Cambria Math" panose="02040503050406030204" pitchFamily="18" charset="0"/>
                                      </a:rPr>
                                      <m:t>cos</m:t>
                                    </m:r>
                                  </m:fName>
                                  <m:e>
                                    <m:f>
                                      <m:fPr>
                                        <m:ctrlPr>
                                          <a:rPr lang="en-US" sz="20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sSub>
                                          <m:sSubPr>
                                            <m:ctrlPr>
                                              <a:rPr lang="en-US" sz="20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sz="2000" i="1">
                                                <a:latin typeface="Cambria Math" panose="02040503050406030204" pitchFamily="18" charset="0"/>
                                              </a:rPr>
                                              <m:t>𝑘</m:t>
                                            </m:r>
                                          </m:e>
                                          <m:sub>
                                            <m:r>
                                              <a:rPr lang="en-US" sz="2000" i="1">
                                                <a:latin typeface="Cambria Math" panose="02040503050406030204" pitchFamily="18" charset="0"/>
                                              </a:rPr>
                                              <m:t>𝑧</m:t>
                                            </m:r>
                                          </m:sub>
                                        </m:sSub>
                                        <m:r>
                                          <a:rPr lang="en-US" sz="2000" i="1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2000" i="1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den>
                                    </m:f>
                                  </m:e>
                                </m:func>
                              </m:e>
                            </m:d>
                          </m:e>
                        </m:func>
                      </m:e>
                    </m:d>
                  </m:oMath>
                </a14:m>
                <a:endParaRPr lang="en-US" sz="2000" dirty="0"/>
              </a:p>
              <a:p>
                <a14:m>
                  <m:oMath xmlns:m="http://schemas.openxmlformats.org/officeDocument/2006/math">
                    <m:sSubSup>
                      <m:sSubSup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𝐾</m:t>
                        </m:r>
                      </m:e>
                      <m:sub>
                        <m:bar>
                          <m:bar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barPr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</m:bar>
                      </m:sub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𝑧𝑧</m:t>
                        </m:r>
                      </m:sup>
                    </m:sSubSup>
                    <m:r>
                      <a:rPr lang="en-US" sz="2000" i="1">
                        <a:latin typeface="Cambria Math" panose="02040503050406030204" pitchFamily="18" charset="0"/>
                      </a:rPr>
                      <m:t>=2</m:t>
                    </m:r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𝐾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000" i="1">
                        <a:latin typeface="Cambria Math" panose="02040503050406030204" pitchFamily="18" charset="0"/>
                      </a:rPr>
                      <m:t>+2</m:t>
                    </m:r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𝐾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d>
                      <m:dPr>
                        <m:begChr m:val="["/>
                        <m:endChr m:val="]"/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2−</m:t>
                        </m:r>
                        <m:func>
                          <m:func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2000">
                                <a:latin typeface="Cambria Math" panose="02040503050406030204" pitchFamily="18" charset="0"/>
                              </a:rPr>
                              <m:t>cos</m:t>
                            </m:r>
                          </m:fName>
                          <m:e>
                            <m:f>
                              <m:fPr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sSub>
                                  <m:sSubPr>
                                    <m:ctrlP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  <m:t>𝑘</m:t>
                                    </m:r>
                                  </m:e>
                                  <m:sub>
                                    <m:r>
                                      <a:rPr lang="en-US" sz="2000" b="0" i="1" smtClean="0">
                                        <a:latin typeface="Cambria Math" panose="02040503050406030204" pitchFamily="18" charset="0"/>
                                      </a:rPr>
                                      <m:t>𝑧</m:t>
                                    </m:r>
                                  </m:sub>
                                </m:sSub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num>
                              <m:den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  <m:d>
                              <m:dPr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func>
                                  <m:funcPr>
                                    <m:ctrlP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US" sz="2000">
                                        <a:latin typeface="Cambria Math" panose="02040503050406030204" pitchFamily="18" charset="0"/>
                                      </a:rPr>
                                      <m:t>cos</m:t>
                                    </m:r>
                                  </m:fName>
                                  <m:e>
                                    <m:f>
                                      <m:fPr>
                                        <m:ctrlPr>
                                          <a:rPr lang="en-US" sz="20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sSub>
                                          <m:sSubPr>
                                            <m:ctrlPr>
                                              <a:rPr lang="en-US" sz="20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sz="2000" i="1">
                                                <a:latin typeface="Cambria Math" panose="02040503050406030204" pitchFamily="18" charset="0"/>
                                              </a:rPr>
                                              <m:t>𝑘</m:t>
                                            </m:r>
                                          </m:e>
                                          <m:sub>
                                            <m:r>
                                              <a:rPr lang="en-US" sz="2000" b="0" i="1" smtClean="0">
                                                <a:latin typeface="Cambria Math" panose="02040503050406030204" pitchFamily="18" charset="0"/>
                                              </a:rPr>
                                              <m:t>𝑥</m:t>
                                            </m:r>
                                          </m:sub>
                                        </m:sSub>
                                        <m:r>
                                          <a:rPr lang="en-US" sz="2000" i="1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2000" i="1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den>
                                    </m:f>
                                  </m:e>
                                </m:func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func>
                                  <m:funcPr>
                                    <m:ctrlP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US" sz="2000">
                                        <a:latin typeface="Cambria Math" panose="02040503050406030204" pitchFamily="18" charset="0"/>
                                      </a:rPr>
                                      <m:t>cos</m:t>
                                    </m:r>
                                  </m:fName>
                                  <m:e>
                                    <m:f>
                                      <m:fPr>
                                        <m:ctrlPr>
                                          <a:rPr lang="en-US" sz="20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sSub>
                                          <m:sSubPr>
                                            <m:ctrlPr>
                                              <a:rPr lang="en-US" sz="20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sz="2000" i="1">
                                                <a:latin typeface="Cambria Math" panose="02040503050406030204" pitchFamily="18" charset="0"/>
                                              </a:rPr>
                                              <m:t>𝑘</m:t>
                                            </m:r>
                                          </m:e>
                                          <m:sub>
                                            <m:r>
                                              <a:rPr lang="en-US" sz="2000" b="0" i="1" smtClean="0">
                                                <a:latin typeface="Cambria Math" panose="02040503050406030204" pitchFamily="18" charset="0"/>
                                              </a:rPr>
                                              <m:t>𝑦</m:t>
                                            </m:r>
                                          </m:sub>
                                        </m:sSub>
                                        <m:r>
                                          <a:rPr lang="en-US" sz="2000" i="1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2000" i="1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den>
                                    </m:f>
                                  </m:e>
                                </m:func>
                              </m:e>
                            </m:d>
                          </m:e>
                        </m:func>
                      </m:e>
                    </m:d>
                  </m:oMath>
                </a14:m>
                <a:endParaRPr lang="en-US" sz="2000" dirty="0"/>
              </a:p>
              <a:p>
                <a:endParaRPr lang="en-US" sz="2000" dirty="0"/>
              </a:p>
              <a:p>
                <a:r>
                  <a:rPr lang="en-US" sz="2000" dirty="0"/>
                  <a:t>Then matrix elements involving the nearest neighbor force constants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𝐾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2000" dirty="0"/>
                  <a:t> which couple A and B displacement are given by</a:t>
                </a:r>
              </a:p>
              <a:p>
                <a14:m>
                  <m:oMath xmlns:m="http://schemas.openxmlformats.org/officeDocument/2006/math">
                    <m:sSubSup>
                      <m:sSubSup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𝐾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1,</m:t>
                        </m:r>
                        <m:bar>
                          <m:bar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barPr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</m:bar>
                      </m:sub>
                      <m:sup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𝑥𝑥</m:t>
                        </m:r>
                      </m:sup>
                    </m:sSubSup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=−2</m:t>
                    </m:r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𝐾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func>
                      <m:func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00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f>
                          <m:f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e>
                              <m:sub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sub>
                            </m:sSub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num>
                          <m:den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e>
                    </m:func>
                  </m:oMath>
                </a14:m>
                <a:r>
                  <a:rPr lang="en-US" sz="2000" dirty="0"/>
                  <a:t>,    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𝐾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1,</m:t>
                        </m:r>
                        <m:bar>
                          <m:bar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barPr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</m:bar>
                      </m:sub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𝑦𝑦</m:t>
                        </m:r>
                      </m:sup>
                    </m:sSubSup>
                    <m:r>
                      <a:rPr lang="en-US" sz="2000" i="1">
                        <a:latin typeface="Cambria Math" panose="02040503050406030204" pitchFamily="18" charset="0"/>
                      </a:rPr>
                      <m:t>=−2</m:t>
                    </m:r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𝐾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func>
                      <m:func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00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f>
                          <m:f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e>
                              <m:sub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sub>
                            </m:sSub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num>
                          <m:den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e>
                    </m:func>
                  </m:oMath>
                </a14:m>
                <a:r>
                  <a:rPr lang="en-US" sz="2000" dirty="0"/>
                  <a:t>,    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𝐾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1,</m:t>
                        </m:r>
                        <m:bar>
                          <m:bar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barPr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</m:bar>
                      </m:sub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𝑧𝑧</m:t>
                        </m:r>
                      </m:sup>
                    </m:sSubSup>
                    <m:r>
                      <a:rPr lang="en-US" sz="2000" i="1">
                        <a:latin typeface="Cambria Math" panose="02040503050406030204" pitchFamily="18" charset="0"/>
                      </a:rPr>
                      <m:t>=−2</m:t>
                    </m:r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𝐾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func>
                      <m:func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00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f>
                          <m:f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e>
                              <m:sub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𝑧</m:t>
                                </m:r>
                              </m:sub>
                            </m:sSub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num>
                          <m:den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e>
                    </m:func>
                  </m:oMath>
                </a14:m>
                <a:endParaRPr lang="en-US" sz="2000" dirty="0"/>
              </a:p>
              <a:p>
                <a:r>
                  <a:rPr lang="en-US" sz="2000" dirty="0"/>
                  <a:t>Then matrix elements involving the next-nearest neighbor force constants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𝐾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2000" dirty="0"/>
                  <a:t> which couple the different components of displacement of atoms on the same sub-lattice are given by</a:t>
                </a:r>
              </a:p>
              <a:p>
                <a14:m>
                  <m:oMath xmlns:m="http://schemas.openxmlformats.org/officeDocument/2006/math">
                    <m:sSubSup>
                      <m:sSubSup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𝐾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2,</m:t>
                        </m:r>
                        <m:bar>
                          <m:bar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barPr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</m:bar>
                      </m:sub>
                      <m:sup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𝑥𝑦</m:t>
                        </m:r>
                      </m:sup>
                    </m:sSubSup>
                    <m:r>
                      <a:rPr lang="en-US" sz="2000" b="0" i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2</m:t>
                    </m:r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𝐾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func>
                      <m:func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000" b="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f>
                          <m:f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e>
                              <m:sub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sub>
                            </m:sSub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num>
                          <m:den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e>
                    </m:func>
                    <m:func>
                      <m:func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00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f>
                          <m:f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e>
                              <m:sub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sub>
                            </m:sSub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num>
                          <m:den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e>
                    </m:func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,           </m:t>
                    </m:r>
                    <m:sSubSup>
                      <m:sSubSup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𝐾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2,</m:t>
                        </m:r>
                        <m:bar>
                          <m:bar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barPr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</m:bar>
                      </m:sub>
                      <m:sup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sup>
                    </m:sSubSup>
                    <m:r>
                      <a:rPr lang="en-US" sz="200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2</m:t>
                    </m:r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𝐾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func>
                      <m:func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00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f>
                          <m:f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e>
                              <m:sub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sub>
                            </m:sSub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num>
                          <m:den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e>
                    </m:func>
                    <m:func>
                      <m:func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00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f>
                          <m:f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e>
                              <m:sub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𝑧</m:t>
                                </m:r>
                              </m:sub>
                            </m:sSub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num>
                          <m:den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e>
                    </m:func>
                  </m:oMath>
                </a14:m>
                <a:r>
                  <a:rPr lang="en-US" sz="2000" dirty="0"/>
                  <a:t>,</a:t>
                </a:r>
              </a:p>
              <a:p>
                <a:pPr marL="109728" indent="0">
                  <a:buNone/>
                </a:pPr>
                <a:r>
                  <a:rPr lang="en-US" sz="2000" dirty="0"/>
                  <a:t>	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𝐾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2,</m:t>
                        </m:r>
                        <m:bar>
                          <m:bar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barPr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</m:bar>
                      </m:sub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𝑦𝑧</m:t>
                        </m:r>
                      </m:sup>
                    </m:sSubSup>
                    <m:r>
                      <a:rPr lang="en-US" sz="200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2</m:t>
                    </m:r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𝐾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func>
                      <m:func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00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f>
                          <m:f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e>
                              <m:sub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sub>
                            </m:sSub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num>
                          <m:den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e>
                    </m:func>
                    <m:func>
                      <m:func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00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f>
                          <m:f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e>
                              <m:sub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𝑧</m:t>
                                </m:r>
                              </m:sub>
                            </m:sSub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num>
                          <m:den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e>
                    </m:func>
                  </m:oMath>
                </a14:m>
                <a:endParaRPr lang="en-US" sz="2000" dirty="0"/>
              </a:p>
              <a:p>
                <a:endParaRPr lang="en-US" sz="2000" dirty="0"/>
              </a:p>
              <a:p>
                <a:pPr marL="109728" indent="0">
                  <a:buNone/>
                </a:pPr>
                <a:endParaRPr lang="en-US" sz="2000" dirty="0"/>
              </a:p>
            </p:txBody>
          </p:sp>
        </mc:Choice>
        <mc:Fallback xmlns=""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481328"/>
                <a:ext cx="8229600" cy="4614672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The Effects of van Hove Singularities on Intrinsically Localized Vibrations </a:t>
            </a:r>
            <a:endParaRPr lang="en-US" sz="3200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685800" y="1371600"/>
            <a:ext cx="7772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64879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/>
              </a:bodyPr>
              <a:lstStyle/>
              <a:p>
                <a:r>
                  <a:rPr lang="en-US" sz="2600" dirty="0"/>
                  <a:t>The one phonon density of state is</a:t>
                </a:r>
              </a:p>
              <a:p>
                <a14:m>
                  <m:oMath xmlns:m="http://schemas.openxmlformats.org/officeDocument/2006/math">
                    <m:sSubSup>
                      <m:sSubSupPr>
                        <m:ctrlPr>
                          <a:rPr lang="en-US" sz="17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7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𝜌</m:t>
                        </m:r>
                      </m:e>
                      <m:sub>
                        <m:bar>
                          <m:barPr>
                            <m:ctrlPr>
                              <a:rPr lang="en-US" sz="1700" i="1">
                                <a:latin typeface="Cambria Math" panose="02040503050406030204" pitchFamily="18" charset="0"/>
                              </a:rPr>
                            </m:ctrlPr>
                          </m:barPr>
                          <m:e>
                            <m:r>
                              <a:rPr lang="en-US" sz="1700" i="1">
                                <a:latin typeface="Cambria Math" panose="02040503050406030204" pitchFamily="18" charset="0"/>
                              </a:rPr>
                              <m:t>𝑞</m:t>
                            </m:r>
                          </m:e>
                        </m:bar>
                      </m:sub>
                      <m:sup>
                        <m:r>
                          <a:rPr lang="en-US" sz="17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sup>
                    </m:sSubSup>
                    <m:r>
                      <a:rPr lang="en-US" sz="17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7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17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7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en-US" sz="17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</m:num>
                      <m:den>
                        <m:r>
                          <a:rPr lang="en-US" sz="17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den>
                    </m:f>
                    <m:nary>
                      <m:naryPr>
                        <m:limLoc m:val="undOvr"/>
                        <m:ctrlPr>
                          <a:rPr lang="en-US" sz="17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sty m:val="p"/>
                            <m:brk m:alnAt="24"/>
                          </m:rPr>
                          <a:rPr lang="el-GR" sz="17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Ω</m:t>
                        </m:r>
                      </m:sub>
                      <m:sup/>
                      <m:e>
                        <m:f>
                          <m:fPr>
                            <m:ctrlPr>
                              <a:rPr lang="en-US" sz="17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n-US" sz="17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17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  <m:sup>
                                <m:r>
                                  <a:rPr lang="en-US" sz="17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3</m:t>
                                </m:r>
                              </m:sup>
                            </m:sSup>
                            <m:bar>
                              <m:barPr>
                                <m:ctrlPr>
                                  <a:rPr lang="en-US" sz="17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barPr>
                              <m:e>
                                <m:r>
                                  <a:rPr lang="en-US" sz="17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𝑘</m:t>
                                </m:r>
                              </m:e>
                            </m:bar>
                          </m:num>
                          <m:den>
                            <m:sSup>
                              <m:sSupPr>
                                <m:ctrlPr>
                                  <a:rPr lang="en-US" sz="17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d>
                                  <m:dPr>
                                    <m:ctrlPr>
                                      <a:rPr lang="en-US" sz="17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17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2</m:t>
                                    </m:r>
                                    <m:r>
                                      <a:rPr lang="en-US" sz="17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𝜋</m:t>
                                    </m:r>
                                  </m:e>
                                </m:d>
                              </m:e>
                              <m:sup>
                                <m:r>
                                  <a:rPr lang="en-US" sz="17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3</m:t>
                                </m:r>
                              </m:sup>
                            </m:sSup>
                          </m:den>
                        </m:f>
                      </m:e>
                    </m:nary>
                    <m:r>
                      <a:rPr lang="en-US" sz="17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𝛿</m:t>
                    </m:r>
                    <m:d>
                      <m:dPr>
                        <m:ctrlPr>
                          <a:rPr lang="en-US" sz="17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7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𝜔</m:t>
                        </m:r>
                        <m:r>
                          <a:rPr lang="en-US" sz="17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sSubSup>
                          <m:sSubSupPr>
                            <m:ctrlPr>
                              <a:rPr lang="en-US" sz="17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sz="17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𝜔</m:t>
                            </m:r>
                          </m:e>
                          <m:sub>
                            <m:f>
                              <m:fPr>
                                <m:ctrlPr>
                                  <a:rPr lang="en-US" sz="17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17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𝑞</m:t>
                                </m:r>
                              </m:num>
                              <m:den>
                                <m:r>
                                  <a:rPr lang="en-US" sz="17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  <m:r>
                              <a:rPr lang="en-US" sz="17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+</m:t>
                            </m:r>
                            <m:bar>
                              <m:barPr>
                                <m:ctrlPr>
                                  <a:rPr lang="en-US" sz="17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barPr>
                              <m:e>
                                <m:r>
                                  <a:rPr lang="en-US" sz="17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𝑘</m:t>
                                </m:r>
                              </m:e>
                            </m:bar>
                          </m:sub>
                          <m:sup>
                            <m:r>
                              <a:rPr lang="en-US" sz="17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𝛼</m:t>
                            </m:r>
                          </m:sup>
                        </m:sSubSup>
                      </m:e>
                    </m:d>
                  </m:oMath>
                </a14:m>
                <a:endParaRPr lang="en-US" sz="1700" dirty="0"/>
              </a:p>
              <a:p>
                <a:r>
                  <a:rPr lang="en-US" sz="2600" dirty="0"/>
                  <a:t>The two phonon density of state is written as</a:t>
                </a:r>
              </a:p>
              <a:p>
                <a14:m>
                  <m:oMath xmlns:m="http://schemas.openxmlformats.org/officeDocument/2006/math">
                    <m:sSubSup>
                      <m:sSubSupPr>
                        <m:ctrlPr>
                          <a:rPr lang="en-US" sz="170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7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𝜌</m:t>
                        </m:r>
                      </m:e>
                      <m:sub>
                        <m:bar>
                          <m:barPr>
                            <m:ctrlPr>
                              <a:rPr lang="en-US" sz="1700" i="1" smtClean="0">
                                <a:latin typeface="Cambria Math" panose="02040503050406030204" pitchFamily="18" charset="0"/>
                              </a:rPr>
                            </m:ctrlPr>
                          </m:barPr>
                          <m:e>
                            <m:r>
                              <a:rPr lang="en-US" sz="1700" i="1">
                                <a:latin typeface="Cambria Math" panose="02040503050406030204" pitchFamily="18" charset="0"/>
                              </a:rPr>
                              <m:t>𝑞</m:t>
                            </m:r>
                          </m:e>
                        </m:bar>
                      </m:sub>
                      <m:sup>
                        <m:r>
                          <a:rPr lang="en-US" sz="17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  <m:r>
                          <a:rPr lang="en-US" sz="17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r>
                          <a:rPr lang="en-US" sz="17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sup>
                    </m:sSubSup>
                    <m:r>
                      <a:rPr lang="en-US" sz="17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7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17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7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en-US" sz="17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</m:num>
                      <m:den>
                        <m:r>
                          <a:rPr lang="en-US" sz="17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den>
                    </m:f>
                    <m:nary>
                      <m:naryPr>
                        <m:limLoc m:val="undOvr"/>
                        <m:ctrlPr>
                          <a:rPr lang="en-US" sz="17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sty m:val="p"/>
                            <m:brk m:alnAt="24"/>
                          </m:rPr>
                          <a:rPr lang="el-GR" sz="17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Ω</m:t>
                        </m:r>
                      </m:sub>
                      <m:sup/>
                      <m:e>
                        <m:f>
                          <m:fPr>
                            <m:ctrlPr>
                              <a:rPr lang="en-US" sz="17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n-US" sz="17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17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  <m:sup>
                                <m:r>
                                  <a:rPr lang="en-US" sz="17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3</m:t>
                                </m:r>
                              </m:sup>
                            </m:sSup>
                            <m:bar>
                              <m:barPr>
                                <m:ctrlPr>
                                  <a:rPr lang="en-US" sz="17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barPr>
                              <m:e>
                                <m:r>
                                  <a:rPr lang="en-US" sz="17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𝑘</m:t>
                                </m:r>
                              </m:e>
                            </m:bar>
                          </m:num>
                          <m:den>
                            <m:sSup>
                              <m:sSupPr>
                                <m:ctrlPr>
                                  <a:rPr lang="en-US" sz="17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d>
                                  <m:dPr>
                                    <m:ctrlPr>
                                      <a:rPr lang="en-US" sz="17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17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2</m:t>
                                    </m:r>
                                    <m:r>
                                      <a:rPr lang="en-US" sz="17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𝜋</m:t>
                                    </m:r>
                                  </m:e>
                                </m:d>
                              </m:e>
                              <m:sup>
                                <m:r>
                                  <a:rPr lang="en-US" sz="17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3</m:t>
                                </m:r>
                              </m:sup>
                            </m:sSup>
                          </m:den>
                        </m:f>
                      </m:e>
                    </m:nary>
                    <m:r>
                      <a:rPr lang="en-US" sz="17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𝛿</m:t>
                    </m:r>
                    <m:d>
                      <m:dPr>
                        <m:ctrlPr>
                          <a:rPr lang="en-US" sz="17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7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𝜔</m:t>
                        </m:r>
                        <m:r>
                          <a:rPr lang="en-US" sz="17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sSubSup>
                          <m:sSubSupPr>
                            <m:ctrlPr>
                              <a:rPr lang="en-US" sz="17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sz="17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𝜔</m:t>
                            </m:r>
                          </m:e>
                          <m:sub>
                            <m:f>
                              <m:fPr>
                                <m:ctrlPr>
                                  <a:rPr lang="en-US" sz="17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17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𝑞</m:t>
                                </m:r>
                              </m:num>
                              <m:den>
                                <m:r>
                                  <a:rPr lang="en-US" sz="17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  <m:r>
                              <a:rPr lang="en-US" sz="17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+</m:t>
                            </m:r>
                            <m:bar>
                              <m:barPr>
                                <m:ctrlPr>
                                  <a:rPr lang="en-US" sz="17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barPr>
                              <m:e>
                                <m:r>
                                  <a:rPr lang="en-US" sz="17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𝑘</m:t>
                                </m:r>
                              </m:e>
                            </m:bar>
                          </m:sub>
                          <m:sup>
                            <m:r>
                              <a:rPr lang="en-US" sz="17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𝛼</m:t>
                            </m:r>
                          </m:sup>
                        </m:sSubSup>
                        <m:r>
                          <a:rPr lang="en-US" sz="17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sSubSup>
                          <m:sSubSupPr>
                            <m:ctrlPr>
                              <a:rPr lang="en-US" sz="17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sz="17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𝜔</m:t>
                            </m:r>
                          </m:e>
                          <m:sub>
                            <m:f>
                              <m:fPr>
                                <m:ctrlPr>
                                  <a:rPr lang="en-US" sz="17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17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𝑞</m:t>
                                </m:r>
                              </m:num>
                              <m:den>
                                <m:r>
                                  <a:rPr lang="en-US" sz="17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  <m:r>
                              <a:rPr lang="en-US" sz="17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</m:t>
                            </m:r>
                            <m:bar>
                              <m:barPr>
                                <m:ctrlPr>
                                  <a:rPr lang="en-US" sz="17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barPr>
                              <m:e>
                                <m:r>
                                  <a:rPr lang="en-US" sz="17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𝑘</m:t>
                                </m:r>
                              </m:e>
                            </m:bar>
                          </m:sub>
                          <m:sup>
                            <m:r>
                              <a:rPr lang="en-US" sz="17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𝛽</m:t>
                            </m:r>
                          </m:sup>
                        </m:sSubSup>
                      </m:e>
                    </m:d>
                  </m:oMath>
                </a14:m>
                <a:endParaRPr lang="en-US" sz="1700" dirty="0"/>
              </a:p>
              <a:p>
                <a:r>
                  <a:rPr lang="en-US" sz="1700" dirty="0"/>
                  <a:t>The integration over delta function is turned into a surface of constant energy </a:t>
                </a:r>
              </a:p>
              <a:p>
                <a14:m>
                  <m:oMath xmlns:m="http://schemas.openxmlformats.org/officeDocument/2006/math">
                    <m:sSubSup>
                      <m:sSubSupPr>
                        <m:ctrlPr>
                          <a:rPr lang="en-US" sz="17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7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𝜌</m:t>
                        </m:r>
                      </m:e>
                      <m:sub>
                        <m:bar>
                          <m:barPr>
                            <m:ctrlPr>
                              <a:rPr lang="en-US" sz="1700" i="1">
                                <a:latin typeface="Cambria Math" panose="02040503050406030204" pitchFamily="18" charset="0"/>
                              </a:rPr>
                            </m:ctrlPr>
                          </m:barPr>
                          <m:e>
                            <m:r>
                              <a:rPr lang="en-US" sz="1700" i="1">
                                <a:latin typeface="Cambria Math" panose="02040503050406030204" pitchFamily="18" charset="0"/>
                              </a:rPr>
                              <m:t>𝑞</m:t>
                            </m:r>
                          </m:e>
                        </m:bar>
                      </m:sub>
                      <m:sup>
                        <m:r>
                          <a:rPr lang="en-US" sz="17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sup>
                    </m:sSubSup>
                    <m:r>
                      <a:rPr lang="en-US" sz="17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7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17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7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en-US" sz="17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</m:num>
                      <m:den>
                        <m:r>
                          <a:rPr lang="en-US" sz="17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den>
                    </m:f>
                    <m:nary>
                      <m:naryPr>
                        <m:limLoc m:val="undOvr"/>
                        <m:ctrlPr>
                          <a:rPr lang="en-US" sz="17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sty m:val="p"/>
                            <m:brk m:alnAt="24"/>
                          </m:rPr>
                          <a:rPr lang="el-GR" sz="17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Ω</m:t>
                        </m:r>
                      </m:sub>
                      <m:sup/>
                      <m:e>
                        <m:f>
                          <m:fPr>
                            <m:ctrlPr>
                              <a:rPr lang="en-US" sz="17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n-US" sz="170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17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  <m:sup>
                                <m:r>
                                  <a:rPr lang="en-US" sz="17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sSub>
                              <m:sSubPr>
                                <m:ctrlPr>
                                  <a:rPr lang="en-US" sz="170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7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𝑆</m:t>
                                </m:r>
                              </m:e>
                              <m:sub>
                                <m:bar>
                                  <m:barPr>
                                    <m:ctrlPr>
                                      <a:rPr lang="en-US" sz="170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barPr>
                                  <m:e>
                                    <m:r>
                                      <a:rPr lang="en-US" sz="17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𝑘</m:t>
                                    </m:r>
                                  </m:e>
                                </m:bar>
                              </m:sub>
                            </m:sSub>
                          </m:num>
                          <m:den>
                            <m:sSup>
                              <m:sSupPr>
                                <m:ctrlPr>
                                  <a:rPr lang="en-US" sz="17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d>
                                  <m:dPr>
                                    <m:ctrlPr>
                                      <a:rPr lang="en-US" sz="17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17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2</m:t>
                                    </m:r>
                                    <m:r>
                                      <a:rPr lang="en-US" sz="17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𝜋</m:t>
                                    </m:r>
                                  </m:e>
                                </m:d>
                              </m:e>
                              <m:sup>
                                <m:r>
                                  <a:rPr lang="en-US" sz="17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3</m:t>
                                </m:r>
                              </m:sup>
                            </m:sSup>
                          </m:den>
                        </m:f>
                      </m:e>
                    </m:nary>
                    <m:f>
                      <m:fPr>
                        <m:ctrlPr>
                          <a:rPr lang="en-US" sz="17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7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sSub>
                          <m:sSubPr>
                            <m:ctrlPr>
                              <a:rPr lang="en-US" sz="17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d>
                              <m:dPr>
                                <m:begChr m:val="|"/>
                                <m:endChr m:val="|"/>
                                <m:ctrlPr>
                                  <a:rPr lang="en-US" sz="17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US" sz="170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bar>
                                      <m:barPr>
                                        <m:ctrlPr>
                                          <a:rPr lang="en-US" sz="170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barPr>
                                      <m:e>
                                        <m:r>
                                          <a:rPr lang="en-US" sz="17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𝛻</m:t>
                                        </m:r>
                                      </m:e>
                                    </m:bar>
                                  </m:e>
                                  <m:sub>
                                    <m:bar>
                                      <m:barPr>
                                        <m:ctrlPr>
                                          <a:rPr lang="en-US" sz="170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barPr>
                                      <m:e>
                                        <m:r>
                                          <a:rPr lang="en-US" sz="17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𝑘</m:t>
                                        </m:r>
                                      </m:e>
                                    </m:bar>
                                  </m:sub>
                                </m:sSub>
                                <m:d>
                                  <m:dPr>
                                    <m:ctrlPr>
                                      <a:rPr lang="en-US" sz="170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sSubSup>
                                      <m:sSubSupPr>
                                        <m:ctrlPr>
                                          <a:rPr lang="en-US" sz="17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sSubSupPr>
                                      <m:e>
                                        <m:r>
                                          <a:rPr lang="en-US" sz="17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𝜔</m:t>
                                        </m:r>
                                      </m:e>
                                      <m:sub>
                                        <m:f>
                                          <m:fPr>
                                            <m:ctrlPr>
                                              <a:rPr lang="en-US" sz="1700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sz="1700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𝑞</m:t>
                                            </m:r>
                                          </m:num>
                                          <m:den>
                                            <m:r>
                                              <a:rPr lang="en-US" sz="1700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2</m:t>
                                            </m:r>
                                          </m:den>
                                        </m:f>
                                        <m:r>
                                          <a:rPr lang="en-US" sz="17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+</m:t>
                                        </m:r>
                                        <m:bar>
                                          <m:barPr>
                                            <m:ctrlPr>
                                              <a:rPr lang="en-US" sz="1700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</m:ctrlPr>
                                          </m:barPr>
                                          <m:e>
                                            <m:r>
                                              <a:rPr lang="en-US" sz="1700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𝑘</m:t>
                                            </m:r>
                                          </m:e>
                                        </m:bar>
                                      </m:sub>
                                      <m:sup>
                                        <m:r>
                                          <a:rPr lang="en-US" sz="17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𝛼</m:t>
                                        </m:r>
                                      </m:sup>
                                    </m:sSubSup>
                                  </m:e>
                                </m:d>
                              </m:e>
                            </m:d>
                          </m:e>
                          <m:sub>
                            <m:r>
                              <a:rPr lang="en-US" sz="17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𝜔</m:t>
                            </m:r>
                          </m:sub>
                        </m:sSub>
                      </m:den>
                    </m:f>
                  </m:oMath>
                </a14:m>
                <a:endParaRPr lang="en-US" sz="1700" dirty="0"/>
              </a:p>
              <a:p>
                <a14:m>
                  <m:oMath xmlns:m="http://schemas.openxmlformats.org/officeDocument/2006/math">
                    <m:sSubSup>
                      <m:sSubSupPr>
                        <m:ctrlPr>
                          <a:rPr lang="en-US" sz="17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7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𝜌</m:t>
                        </m:r>
                      </m:e>
                      <m:sub>
                        <m:bar>
                          <m:barPr>
                            <m:ctrlPr>
                              <a:rPr lang="en-US" sz="1700" i="1">
                                <a:latin typeface="Cambria Math" panose="02040503050406030204" pitchFamily="18" charset="0"/>
                              </a:rPr>
                            </m:ctrlPr>
                          </m:barPr>
                          <m:e>
                            <m:r>
                              <a:rPr lang="en-US" sz="1700" i="1">
                                <a:latin typeface="Cambria Math" panose="02040503050406030204" pitchFamily="18" charset="0"/>
                              </a:rPr>
                              <m:t>𝑞</m:t>
                            </m:r>
                          </m:e>
                        </m:bar>
                      </m:sub>
                      <m:sup>
                        <m:r>
                          <a:rPr lang="en-US" sz="17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  <m:r>
                          <a:rPr lang="en-US" sz="17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r>
                          <a:rPr lang="en-US" sz="17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sup>
                    </m:sSubSup>
                    <m:r>
                      <a:rPr lang="en-US" sz="17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7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17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7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en-US" sz="17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</m:num>
                      <m:den>
                        <m:r>
                          <a:rPr lang="en-US" sz="17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den>
                    </m:f>
                    <m:nary>
                      <m:naryPr>
                        <m:limLoc m:val="undOvr"/>
                        <m:ctrlPr>
                          <a:rPr lang="en-US" sz="17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sty m:val="p"/>
                            <m:brk m:alnAt="24"/>
                          </m:rPr>
                          <a:rPr lang="el-GR" sz="17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Ω</m:t>
                        </m:r>
                      </m:sub>
                      <m:sup/>
                      <m:e>
                        <m:f>
                          <m:fPr>
                            <m:ctrlPr>
                              <a:rPr lang="en-US" sz="17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n-US" sz="17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17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  <m:sup>
                                <m:r>
                                  <a:rPr lang="en-US" sz="17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sSub>
                              <m:sSubPr>
                                <m:ctrlPr>
                                  <a:rPr lang="en-US" sz="17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7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𝑆</m:t>
                                </m:r>
                              </m:e>
                              <m:sub>
                                <m:bar>
                                  <m:barPr>
                                    <m:ctrlPr>
                                      <a:rPr lang="en-US" sz="17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barPr>
                                  <m:e>
                                    <m:r>
                                      <a:rPr lang="en-US" sz="17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𝑘</m:t>
                                    </m:r>
                                  </m:e>
                                </m:bar>
                              </m:sub>
                            </m:sSub>
                          </m:num>
                          <m:den>
                            <m:sSup>
                              <m:sSupPr>
                                <m:ctrlPr>
                                  <a:rPr lang="en-US" sz="17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d>
                                  <m:dPr>
                                    <m:ctrlPr>
                                      <a:rPr lang="en-US" sz="17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17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2</m:t>
                                    </m:r>
                                    <m:r>
                                      <a:rPr lang="en-US" sz="17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𝜋</m:t>
                                    </m:r>
                                  </m:e>
                                </m:d>
                              </m:e>
                              <m:sup>
                                <m:r>
                                  <a:rPr lang="en-US" sz="17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3</m:t>
                                </m:r>
                              </m:sup>
                            </m:sSup>
                          </m:den>
                        </m:f>
                      </m:e>
                    </m:nary>
                    <m:f>
                      <m:fPr>
                        <m:ctrlPr>
                          <a:rPr lang="en-US" sz="17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7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sSub>
                          <m:sSubPr>
                            <m:ctrlPr>
                              <a:rPr lang="en-US" sz="17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d>
                              <m:dPr>
                                <m:begChr m:val="|"/>
                                <m:endChr m:val="|"/>
                                <m:ctrlPr>
                                  <a:rPr lang="en-US" sz="17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US" sz="17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bar>
                                      <m:barPr>
                                        <m:ctrlPr>
                                          <a:rPr lang="en-US" sz="17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barPr>
                                      <m:e>
                                        <m:r>
                                          <a:rPr lang="en-US" sz="17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𝛻</m:t>
                                        </m:r>
                                      </m:e>
                                    </m:bar>
                                  </m:e>
                                  <m:sub>
                                    <m:bar>
                                      <m:barPr>
                                        <m:ctrlPr>
                                          <a:rPr lang="en-US" sz="17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barPr>
                                      <m:e>
                                        <m:r>
                                          <a:rPr lang="en-US" sz="17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𝑘</m:t>
                                        </m:r>
                                      </m:e>
                                    </m:bar>
                                  </m:sub>
                                </m:sSub>
                                <m:d>
                                  <m:dPr>
                                    <m:ctrlPr>
                                      <a:rPr lang="en-US" sz="17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sSubSup>
                                      <m:sSubSupPr>
                                        <m:ctrlPr>
                                          <a:rPr lang="en-US" sz="17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sSubSupPr>
                                      <m:e>
                                        <m:r>
                                          <a:rPr lang="en-US" sz="17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𝜔</m:t>
                                        </m:r>
                                      </m:e>
                                      <m:sub>
                                        <m:f>
                                          <m:fPr>
                                            <m:ctrlPr>
                                              <a:rPr lang="en-US" sz="1700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sz="1700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𝑞</m:t>
                                            </m:r>
                                          </m:num>
                                          <m:den>
                                            <m:r>
                                              <a:rPr lang="en-US" sz="1700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2</m:t>
                                            </m:r>
                                          </m:den>
                                        </m:f>
                                        <m:r>
                                          <a:rPr lang="en-US" sz="17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+</m:t>
                                        </m:r>
                                        <m:bar>
                                          <m:barPr>
                                            <m:ctrlPr>
                                              <a:rPr lang="en-US" sz="1700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</m:ctrlPr>
                                          </m:barPr>
                                          <m:e>
                                            <m:r>
                                              <a:rPr lang="en-US" sz="1700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𝑘</m:t>
                                            </m:r>
                                          </m:e>
                                        </m:bar>
                                      </m:sub>
                                      <m:sup>
                                        <m:r>
                                          <a:rPr lang="en-US" sz="17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𝛼</m:t>
                                        </m:r>
                                      </m:sup>
                                    </m:sSubSup>
                                    <m:r>
                                      <a:rPr lang="en-US" sz="17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+ </m:t>
                                    </m:r>
                                    <m:sSubSup>
                                      <m:sSubSupPr>
                                        <m:ctrlPr>
                                          <a:rPr lang="en-US" sz="17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sSubSupPr>
                                      <m:e>
                                        <m:r>
                                          <a:rPr lang="en-US" sz="17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𝜔</m:t>
                                        </m:r>
                                      </m:e>
                                      <m:sub>
                                        <m:f>
                                          <m:fPr>
                                            <m:ctrlPr>
                                              <a:rPr lang="en-US" sz="1700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sz="1700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𝑞</m:t>
                                            </m:r>
                                          </m:num>
                                          <m:den>
                                            <m:r>
                                              <a:rPr lang="en-US" sz="1700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2</m:t>
                                            </m:r>
                                          </m:den>
                                        </m:f>
                                        <m:r>
                                          <a:rPr lang="en-US" sz="17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bar>
                                          <m:barPr>
                                            <m:ctrlPr>
                                              <a:rPr lang="en-US" sz="1700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</m:ctrlPr>
                                          </m:barPr>
                                          <m:e>
                                            <m:r>
                                              <a:rPr lang="en-US" sz="1700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𝑘</m:t>
                                            </m:r>
                                          </m:e>
                                        </m:bar>
                                      </m:sub>
                                      <m:sup>
                                        <m:r>
                                          <a:rPr lang="en-US" sz="17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𝛽</m:t>
                                        </m:r>
                                      </m:sup>
                                    </m:sSubSup>
                                  </m:e>
                                </m:d>
                              </m:e>
                            </m:d>
                          </m:e>
                          <m:sub>
                            <m:r>
                              <a:rPr lang="en-US" sz="17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𝜔</m:t>
                            </m:r>
                          </m:sub>
                        </m:sSub>
                      </m:den>
                    </m:f>
                  </m:oMath>
                </a14:m>
                <a:endParaRPr lang="en-US" sz="1700" dirty="0"/>
              </a:p>
              <a:p>
                <a:r>
                  <a:rPr lang="en-US" sz="1700" dirty="0"/>
                  <a:t>Van-Hove singularity occurs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7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bar>
                          <m:barPr>
                            <m:ctrlPr>
                              <a:rPr lang="en-US" sz="17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barPr>
                          <m:e>
                            <m:r>
                              <a:rPr lang="en-US" sz="17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𝛻</m:t>
                            </m:r>
                          </m:e>
                        </m:bar>
                      </m:e>
                      <m:sub>
                        <m:bar>
                          <m:barPr>
                            <m:ctrlPr>
                              <a:rPr lang="en-US" sz="17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barPr>
                          <m:e>
                            <m:r>
                              <a:rPr lang="en-US" sz="17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𝑘</m:t>
                            </m:r>
                          </m:e>
                        </m:bar>
                      </m:sub>
                    </m:sSub>
                    <m:d>
                      <m:dPr>
                        <m:ctrlPr>
                          <a:rPr lang="en-US" sz="17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bSup>
                          <m:sSubSupPr>
                            <m:ctrlPr>
                              <a:rPr lang="en-US" sz="17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sz="17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𝜔</m:t>
                            </m:r>
                          </m:e>
                          <m:sub>
                            <m:f>
                              <m:fPr>
                                <m:ctrlPr>
                                  <a:rPr lang="en-US" sz="17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17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𝑞</m:t>
                                </m:r>
                              </m:num>
                              <m:den>
                                <m:r>
                                  <a:rPr lang="en-US" sz="17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  <m:r>
                              <a:rPr lang="en-US" sz="17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+</m:t>
                            </m:r>
                            <m:bar>
                              <m:barPr>
                                <m:ctrlPr>
                                  <a:rPr lang="en-US" sz="17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barPr>
                              <m:e>
                                <m:r>
                                  <a:rPr lang="en-US" sz="17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𝑘</m:t>
                                </m:r>
                              </m:e>
                            </m:bar>
                          </m:sub>
                          <m:sup>
                            <m:r>
                              <a:rPr lang="en-US" sz="17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𝛼</m:t>
                            </m:r>
                          </m:sup>
                        </m:sSubSup>
                      </m:e>
                    </m:d>
                  </m:oMath>
                </a14:m>
                <a:r>
                  <a:rPr lang="en-US" sz="1700" dirty="0"/>
                  <a:t>=0    or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7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bar>
                          <m:barPr>
                            <m:ctrlPr>
                              <a:rPr lang="en-US" sz="17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barPr>
                          <m:e>
                            <m:r>
                              <a:rPr lang="en-US" sz="17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𝛻</m:t>
                            </m:r>
                          </m:e>
                        </m:bar>
                      </m:e>
                      <m:sub>
                        <m:bar>
                          <m:barPr>
                            <m:ctrlPr>
                              <a:rPr lang="en-US" sz="17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barPr>
                          <m:e>
                            <m:r>
                              <a:rPr lang="en-US" sz="17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𝑘</m:t>
                            </m:r>
                          </m:e>
                        </m:bar>
                      </m:sub>
                    </m:sSub>
                    <m:d>
                      <m:dPr>
                        <m:ctrlPr>
                          <a:rPr lang="en-US" sz="17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bSup>
                          <m:sSubSupPr>
                            <m:ctrlPr>
                              <a:rPr lang="en-US" sz="17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sz="17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𝜔</m:t>
                            </m:r>
                          </m:e>
                          <m:sub>
                            <m:f>
                              <m:fPr>
                                <m:ctrlPr>
                                  <a:rPr lang="en-US" sz="17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17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𝑞</m:t>
                                </m:r>
                              </m:num>
                              <m:den>
                                <m:r>
                                  <a:rPr lang="en-US" sz="17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  <m:r>
                              <a:rPr lang="en-US" sz="17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+</m:t>
                            </m:r>
                            <m:bar>
                              <m:barPr>
                                <m:ctrlPr>
                                  <a:rPr lang="en-US" sz="17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barPr>
                              <m:e>
                                <m:r>
                                  <a:rPr lang="en-US" sz="17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𝑘</m:t>
                                </m:r>
                              </m:e>
                            </m:bar>
                          </m:sub>
                          <m:sup>
                            <m:r>
                              <a:rPr lang="en-US" sz="17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𝛼</m:t>
                            </m:r>
                          </m:sup>
                        </m:sSubSup>
                        <m:r>
                          <a:rPr lang="en-US" sz="17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sSubSup>
                          <m:sSubSupPr>
                            <m:ctrlPr>
                              <a:rPr lang="en-US" sz="17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sz="17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𝜔</m:t>
                            </m:r>
                          </m:e>
                          <m:sub>
                            <m:f>
                              <m:fPr>
                                <m:ctrlPr>
                                  <a:rPr lang="en-US" sz="17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17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𝑞</m:t>
                                </m:r>
                              </m:num>
                              <m:den>
                                <m:r>
                                  <a:rPr lang="en-US" sz="17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  <m:r>
                              <a:rPr lang="en-US" sz="17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</m:t>
                            </m:r>
                            <m:bar>
                              <m:barPr>
                                <m:ctrlPr>
                                  <a:rPr lang="en-US" sz="17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barPr>
                              <m:e>
                                <m:r>
                                  <a:rPr lang="en-US" sz="17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𝑘</m:t>
                                </m:r>
                              </m:e>
                            </m:bar>
                          </m:sub>
                          <m:sup>
                            <m:r>
                              <a:rPr lang="en-US" sz="17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𝛽</m:t>
                            </m:r>
                          </m:sup>
                        </m:sSubSup>
                      </m:e>
                    </m:d>
                  </m:oMath>
                </a14:m>
                <a:r>
                  <a:rPr lang="en-US" sz="1700" dirty="0"/>
                  <a:t>=0</a:t>
                </a:r>
              </a:p>
              <a:p>
                <a:pPr marL="109728" indent="0">
                  <a:buNone/>
                </a:pPr>
                <a:endParaRPr lang="en-US" sz="1600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t="-10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The Effects of van Hove Singularities on Intrinsically Localized Vibrations </a:t>
            </a:r>
            <a:endParaRPr lang="en-US" sz="3200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762000" y="1414009"/>
            <a:ext cx="7772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5828494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TM03457491[[fn=Metropolitan]]</Template>
  <TotalTime>5955</TotalTime>
  <Words>769</Words>
  <Application>Microsoft Office PowerPoint</Application>
  <PresentationFormat>On-screen Show (4:3)</PresentationFormat>
  <Paragraphs>117</Paragraphs>
  <Slides>16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5" baseType="lpstr">
      <vt:lpstr>Arial</vt:lpstr>
      <vt:lpstr>Calibri</vt:lpstr>
      <vt:lpstr>Cambria Math</vt:lpstr>
      <vt:lpstr>Lucida Sans Unicode</vt:lpstr>
      <vt:lpstr>Times New Roman</vt:lpstr>
      <vt:lpstr>Verdana</vt:lpstr>
      <vt:lpstr>Wingdings 2</vt:lpstr>
      <vt:lpstr>Wingdings 3</vt:lpstr>
      <vt:lpstr>Concourse</vt:lpstr>
      <vt:lpstr>The Effects of van Hove Singularities on Intrinsically Localized Vibrations </vt:lpstr>
      <vt:lpstr>The Effects of van Hove Singularities on Intrinsically Localized Vibrations </vt:lpstr>
      <vt:lpstr>The Effects of van Hove Singularities on Intrinsically Localized Vibrations </vt:lpstr>
      <vt:lpstr>The Effects of van Hove Singularities on Intrinsically Localized Vibrations </vt:lpstr>
      <vt:lpstr>The Effects of van Hove Singularities on Intrinsically Localized Vibrations </vt:lpstr>
      <vt:lpstr>The Effects of van Hove Singularities on Intrinsically Localized Vibrations </vt:lpstr>
      <vt:lpstr>The Effects of van Hove Singularities on Intrinsically Localized Vibrations </vt:lpstr>
      <vt:lpstr>The Effects of van Hove Singularities on Intrinsically Localized Vibrations </vt:lpstr>
      <vt:lpstr>The Effects of van Hove Singularities on Intrinsically Localized Vibrations </vt:lpstr>
      <vt:lpstr>The Effects of van Hove Singularities on Intrinsically Localized Vibrations </vt:lpstr>
      <vt:lpstr>The Effects of van Hove Singularities on Intrinsically Localized Vibrations </vt:lpstr>
      <vt:lpstr>The Effects of van Hove Singularities on Intrinsically Localized Vibrations </vt:lpstr>
      <vt:lpstr>The Effects of van Hove Singularities on Intrinsically Localized Vibrations </vt:lpstr>
      <vt:lpstr>The Effects of van Hove Singularities on Intrinsically Localized Vibrations </vt:lpstr>
      <vt:lpstr>References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Progress Report by</dc:title>
  <dc:creator>Benjamin</dc:creator>
  <cp:lastModifiedBy>Benjamin Agyare</cp:lastModifiedBy>
  <cp:revision>400</cp:revision>
  <dcterms:created xsi:type="dcterms:W3CDTF">2014-11-21T12:38:20Z</dcterms:created>
  <dcterms:modified xsi:type="dcterms:W3CDTF">2017-02-19T15:53:32Z</dcterms:modified>
</cp:coreProperties>
</file>